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01.xml" ContentType="application/vnd.openxmlformats-officedocument.presentationml.slideMaster+xml"/>
  <Override PartName="/ppt/slideMasters/slideMaster109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10.xml" ContentType="application/vnd.openxmlformats-officedocument.presentationml.slideMaster+xml"/>
  <Override PartName="/ppt/slideMasters/_rels/slideMaster1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09.xml.rels" ContentType="application/vnd.openxmlformats-package.relationships+xml"/>
  <Override PartName="/ppt/slideMasters/_rels/slideMaster10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10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embeddings/oleObject1.docx" ContentType="application/vnd.openxmlformats-officedocument.wordprocessingml.document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10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10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emf" ContentType="image/x-emf"/>
  <Override PartName="/ppt/media/image11.png" ContentType="image/png"/>
  <Override PartName="/ppt/media/image12.png" ContentType="image/png"/>
  <Override PartName="/ppt/media/image13.emf" ContentType="image/x-emf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2" r:id="rId3"/>
    <p:sldMasterId id="2147483661" r:id="rId4"/>
    <p:sldMasterId id="2147483663" r:id="rId5"/>
    <p:sldMasterId id="2147483752" r:id="rId6"/>
    <p:sldMasterId id="2147483761" r:id="rId7"/>
    <p:sldMasterId id="2147483763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</p:sldIdLst>
  <p:sldSz cx="18288000" cy="10285413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4.xml"/><Relationship Id="rId4" Type="http://schemas.openxmlformats.org/officeDocument/2006/relationships/slideMaster" Target="slideMasters/slideMaster12.xml"/><Relationship Id="rId5" Type="http://schemas.openxmlformats.org/officeDocument/2006/relationships/slideMaster" Target="slideMasters/slideMaster13.xml"/><Relationship Id="rId6" Type="http://schemas.openxmlformats.org/officeDocument/2006/relationships/slideMaster" Target="slideMasters/slideMaster101.xml"/><Relationship Id="rId7" Type="http://schemas.openxmlformats.org/officeDocument/2006/relationships/slideMaster" Target="slideMasters/slideMaster109.xml"/><Relationship Id="rId8" Type="http://schemas.openxmlformats.org/officeDocument/2006/relationships/slideMaster" Target="slideMasters/slideMaster110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presProps" Target="presProps.xml"/>
</Relationships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1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1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1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1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1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1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1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1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<Relationship Id="rId2" Type="http://schemas.openxmlformats.org/officeDocument/2006/relationships/image" Target="../media/image1.png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umbered list - 5 item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 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6441E34-8298-49CE-A7B5-32E8229A8E30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" name="Rectangle 4"/>
          <p:cNvSpPr/>
          <p:nvPr/>
        </p:nvSpPr>
        <p:spPr>
          <a:xfrm>
            <a:off x="0" y="-1080"/>
            <a:ext cx="65041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588240" y="3633120"/>
            <a:ext cx="532764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4" name="Group 8"/>
          <p:cNvGrpSpPr/>
          <p:nvPr/>
        </p:nvGrpSpPr>
        <p:grpSpPr>
          <a:xfrm>
            <a:off x="9144000" y="1433160"/>
            <a:ext cx="1046160" cy="1046160"/>
            <a:chOff x="9144000" y="1433160"/>
            <a:chExt cx="1046160" cy="1046160"/>
          </a:xfrm>
        </p:grpSpPr>
        <p:sp>
          <p:nvSpPr>
            <p:cNvPr id="5" name="Rectangle 6"/>
            <p:cNvSpPr/>
            <p:nvPr/>
          </p:nvSpPr>
          <p:spPr>
            <a:xfrm>
              <a:off x="9144000" y="143316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6" name="Rectangle 7"/>
            <p:cNvSpPr/>
            <p:nvPr/>
          </p:nvSpPr>
          <p:spPr>
            <a:xfrm>
              <a:off x="9306720" y="159588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9306720" y="150408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body"/>
          </p:nvPr>
        </p:nvSpPr>
        <p:spPr>
          <a:xfrm>
            <a:off x="10389600" y="2002680"/>
            <a:ext cx="486936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body"/>
          </p:nvPr>
        </p:nvSpPr>
        <p:spPr>
          <a:xfrm>
            <a:off x="10389600" y="1433160"/>
            <a:ext cx="486936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0" name="Group 12"/>
          <p:cNvGrpSpPr/>
          <p:nvPr/>
        </p:nvGrpSpPr>
        <p:grpSpPr>
          <a:xfrm>
            <a:off x="9144000" y="3026520"/>
            <a:ext cx="1046160" cy="1046160"/>
            <a:chOff x="9144000" y="3026520"/>
            <a:chExt cx="1046160" cy="1046160"/>
          </a:xfrm>
        </p:grpSpPr>
        <p:sp>
          <p:nvSpPr>
            <p:cNvPr id="11" name="Rectangle 13"/>
            <p:cNvSpPr/>
            <p:nvPr/>
          </p:nvSpPr>
          <p:spPr>
            <a:xfrm>
              <a:off x="9144000" y="302652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2" name="Rectangle 14"/>
            <p:cNvSpPr/>
            <p:nvPr/>
          </p:nvSpPr>
          <p:spPr>
            <a:xfrm>
              <a:off x="9306720" y="318924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13" name="PlaceHolder 7"/>
          <p:cNvSpPr>
            <a:spLocks noGrp="1"/>
          </p:cNvSpPr>
          <p:nvPr>
            <p:ph type="body"/>
          </p:nvPr>
        </p:nvSpPr>
        <p:spPr>
          <a:xfrm>
            <a:off x="9306720" y="309744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8"/>
          <p:cNvSpPr>
            <a:spLocks noGrp="1"/>
          </p:cNvSpPr>
          <p:nvPr>
            <p:ph type="body"/>
          </p:nvPr>
        </p:nvSpPr>
        <p:spPr>
          <a:xfrm>
            <a:off x="10389600" y="3596040"/>
            <a:ext cx="486936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" name="PlaceHolder 9"/>
          <p:cNvSpPr>
            <a:spLocks noGrp="1"/>
          </p:cNvSpPr>
          <p:nvPr>
            <p:ph type="body"/>
          </p:nvPr>
        </p:nvSpPr>
        <p:spPr>
          <a:xfrm>
            <a:off x="10389600" y="3026520"/>
            <a:ext cx="486936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6" name="Group 18"/>
          <p:cNvGrpSpPr/>
          <p:nvPr/>
        </p:nvGrpSpPr>
        <p:grpSpPr>
          <a:xfrm>
            <a:off x="9144000" y="4619880"/>
            <a:ext cx="1046160" cy="1046160"/>
            <a:chOff x="9144000" y="4619880"/>
            <a:chExt cx="1046160" cy="1046160"/>
          </a:xfrm>
        </p:grpSpPr>
        <p:sp>
          <p:nvSpPr>
            <p:cNvPr id="17" name="Rectangle 19"/>
            <p:cNvSpPr/>
            <p:nvPr/>
          </p:nvSpPr>
          <p:spPr>
            <a:xfrm>
              <a:off x="9144000" y="461988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8" name="Rectangle 20"/>
            <p:cNvSpPr/>
            <p:nvPr/>
          </p:nvSpPr>
          <p:spPr>
            <a:xfrm>
              <a:off x="9306720" y="478260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19" name="PlaceHolder 10"/>
          <p:cNvSpPr>
            <a:spLocks noGrp="1"/>
          </p:cNvSpPr>
          <p:nvPr>
            <p:ph type="body"/>
          </p:nvPr>
        </p:nvSpPr>
        <p:spPr>
          <a:xfrm>
            <a:off x="9306720" y="469080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11"/>
          <p:cNvSpPr>
            <a:spLocks noGrp="1"/>
          </p:cNvSpPr>
          <p:nvPr>
            <p:ph type="body"/>
          </p:nvPr>
        </p:nvSpPr>
        <p:spPr>
          <a:xfrm>
            <a:off x="10389600" y="5189400"/>
            <a:ext cx="486936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12"/>
          <p:cNvSpPr>
            <a:spLocks noGrp="1"/>
          </p:cNvSpPr>
          <p:nvPr>
            <p:ph type="body"/>
          </p:nvPr>
        </p:nvSpPr>
        <p:spPr>
          <a:xfrm>
            <a:off x="10389600" y="4619880"/>
            <a:ext cx="486936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22" name="Group 24"/>
          <p:cNvGrpSpPr/>
          <p:nvPr/>
        </p:nvGrpSpPr>
        <p:grpSpPr>
          <a:xfrm>
            <a:off x="9144000" y="6213240"/>
            <a:ext cx="1046160" cy="1046160"/>
            <a:chOff x="9144000" y="6213240"/>
            <a:chExt cx="1046160" cy="1046160"/>
          </a:xfrm>
        </p:grpSpPr>
        <p:sp>
          <p:nvSpPr>
            <p:cNvPr id="23" name="Rectangle 25"/>
            <p:cNvSpPr/>
            <p:nvPr/>
          </p:nvSpPr>
          <p:spPr>
            <a:xfrm>
              <a:off x="9144000" y="621324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4" name="Rectangle 26"/>
            <p:cNvSpPr/>
            <p:nvPr/>
          </p:nvSpPr>
          <p:spPr>
            <a:xfrm>
              <a:off x="9306720" y="637596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25" name="PlaceHolder 13"/>
          <p:cNvSpPr>
            <a:spLocks noGrp="1"/>
          </p:cNvSpPr>
          <p:nvPr>
            <p:ph type="body"/>
          </p:nvPr>
        </p:nvSpPr>
        <p:spPr>
          <a:xfrm>
            <a:off x="9306720" y="628416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14"/>
          <p:cNvSpPr>
            <a:spLocks noGrp="1"/>
          </p:cNvSpPr>
          <p:nvPr>
            <p:ph type="body"/>
          </p:nvPr>
        </p:nvSpPr>
        <p:spPr>
          <a:xfrm>
            <a:off x="10389600" y="6782760"/>
            <a:ext cx="486936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15"/>
          <p:cNvSpPr>
            <a:spLocks noGrp="1"/>
          </p:cNvSpPr>
          <p:nvPr>
            <p:ph type="body"/>
          </p:nvPr>
        </p:nvSpPr>
        <p:spPr>
          <a:xfrm>
            <a:off x="10389600" y="6213240"/>
            <a:ext cx="486936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28" name="Group 30"/>
          <p:cNvGrpSpPr/>
          <p:nvPr/>
        </p:nvGrpSpPr>
        <p:grpSpPr>
          <a:xfrm>
            <a:off x="9144000" y="7806600"/>
            <a:ext cx="1046160" cy="1046160"/>
            <a:chOff x="9144000" y="7806600"/>
            <a:chExt cx="1046160" cy="1046160"/>
          </a:xfrm>
        </p:grpSpPr>
        <p:sp>
          <p:nvSpPr>
            <p:cNvPr id="29" name="Rectangle 31"/>
            <p:cNvSpPr/>
            <p:nvPr/>
          </p:nvSpPr>
          <p:spPr>
            <a:xfrm>
              <a:off x="9144000" y="780660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30" name="Rectangle 32"/>
            <p:cNvSpPr/>
            <p:nvPr/>
          </p:nvSpPr>
          <p:spPr>
            <a:xfrm>
              <a:off x="9306720" y="796932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31" name="PlaceHolder 16"/>
          <p:cNvSpPr>
            <a:spLocks noGrp="1"/>
          </p:cNvSpPr>
          <p:nvPr>
            <p:ph type="body"/>
          </p:nvPr>
        </p:nvSpPr>
        <p:spPr>
          <a:xfrm>
            <a:off x="9306720" y="787752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17"/>
          <p:cNvSpPr>
            <a:spLocks noGrp="1"/>
          </p:cNvSpPr>
          <p:nvPr>
            <p:ph type="body"/>
          </p:nvPr>
        </p:nvSpPr>
        <p:spPr>
          <a:xfrm>
            <a:off x="10389600" y="8376120"/>
            <a:ext cx="486936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18"/>
          <p:cNvSpPr>
            <a:spLocks noGrp="1"/>
          </p:cNvSpPr>
          <p:nvPr>
            <p:ph type="body"/>
          </p:nvPr>
        </p:nvSpPr>
        <p:spPr>
          <a:xfrm>
            <a:off x="10389600" y="7806600"/>
            <a:ext cx="486936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laptop and phon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11"/>
          <p:cNvGrpSpPr/>
          <p:nvPr/>
        </p:nvGrpSpPr>
        <p:grpSpPr>
          <a:xfrm>
            <a:off x="11832840" y="2222640"/>
            <a:ext cx="2103120" cy="4397760"/>
            <a:chOff x="11832840" y="2222640"/>
            <a:chExt cx="2103120" cy="4397760"/>
          </a:xfrm>
        </p:grpSpPr>
        <p:sp>
          <p:nvSpPr>
            <p:cNvPr id="200" name="Rectangle 12"/>
            <p:cNvSpPr/>
            <p:nvPr/>
          </p:nvSpPr>
          <p:spPr>
            <a:xfrm>
              <a:off x="11832840" y="3228840"/>
              <a:ext cx="63000" cy="26820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01" name="Rectangle 13"/>
            <p:cNvSpPr/>
            <p:nvPr/>
          </p:nvSpPr>
          <p:spPr>
            <a:xfrm>
              <a:off x="11832840" y="2820240"/>
              <a:ext cx="63000" cy="26820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02" name="Rectangle: Rounded Corners 14"/>
            <p:cNvSpPr/>
            <p:nvPr/>
          </p:nvSpPr>
          <p:spPr>
            <a:xfrm>
              <a:off x="11854440" y="2222640"/>
              <a:ext cx="2081520" cy="4397760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>
              <a:solidFill>
                <a:srgbClr val="9b98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03" name="Rectangle: Rounded Corners 15"/>
            <p:cNvSpPr/>
            <p:nvPr/>
          </p:nvSpPr>
          <p:spPr>
            <a:xfrm>
              <a:off x="12000600" y="2820240"/>
              <a:ext cx="1789560" cy="3188880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04" name="Oval 16"/>
            <p:cNvSpPr/>
            <p:nvPr/>
          </p:nvSpPr>
          <p:spPr>
            <a:xfrm>
              <a:off x="12673440" y="2570040"/>
              <a:ext cx="45000" cy="4500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8280" bIns="-828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05" name="Rectangle: Rounded Corners 17"/>
            <p:cNvSpPr/>
            <p:nvPr/>
          </p:nvSpPr>
          <p:spPr>
            <a:xfrm flipV="1">
              <a:off x="12776040" y="2567520"/>
              <a:ext cx="341640" cy="3744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3680" bIns="-1368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06" name="Oval 18"/>
            <p:cNvSpPr/>
            <p:nvPr/>
          </p:nvSpPr>
          <p:spPr>
            <a:xfrm>
              <a:off x="12862800" y="2396880"/>
              <a:ext cx="65520" cy="6552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5760" bIns="576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07" name="Oval 19"/>
            <p:cNvSpPr/>
            <p:nvPr/>
          </p:nvSpPr>
          <p:spPr>
            <a:xfrm>
              <a:off x="12711960" y="6134400"/>
              <a:ext cx="366840" cy="366840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208" name="PlaceHolder 1"/>
          <p:cNvSpPr>
            <a:spLocks noGrp="1"/>
          </p:cNvSpPr>
          <p:nvPr>
            <p:ph type="ftr" idx="1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sldNum" idx="2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2CABECA-FA10-4465-A0EB-5927500192E5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210" name="Group 4"/>
          <p:cNvGrpSpPr/>
          <p:nvPr/>
        </p:nvGrpSpPr>
        <p:grpSpPr>
          <a:xfrm>
            <a:off x="3584880" y="1476720"/>
            <a:ext cx="9043920" cy="5164560"/>
            <a:chOff x="3584880" y="1476720"/>
            <a:chExt cx="9043920" cy="5164560"/>
          </a:xfrm>
        </p:grpSpPr>
        <p:sp>
          <p:nvSpPr>
            <p:cNvPr id="211" name="Rectangle: Rounded Corners 5"/>
            <p:cNvSpPr/>
            <p:nvPr/>
          </p:nvSpPr>
          <p:spPr>
            <a:xfrm>
              <a:off x="4451760" y="1476720"/>
              <a:ext cx="7318440" cy="5142960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12" name="Freeform: Shape 6"/>
            <p:cNvSpPr/>
            <p:nvPr/>
          </p:nvSpPr>
          <p:spPr>
            <a:xfrm>
              <a:off x="3585600" y="6545520"/>
              <a:ext cx="9042480" cy="95760"/>
            </a:xfrm>
            <a:custGeom>
              <a:avLst/>
              <a:gdLst>
                <a:gd name="textAreaLeft" fmla="*/ 0 w 9042480"/>
                <a:gd name="textAreaRight" fmla="*/ 9048960 w 9042480"/>
                <a:gd name="textAreaTop" fmla="*/ 0 h 95760"/>
                <a:gd name="textAreaBottom" fmla="*/ 101880 h 95760"/>
                <a:gd name="GluePoint1X" fmla="*/ 0 w 12407609"/>
                <a:gd name="GluePoint1Y" fmla="*/ 0 h 140651"/>
                <a:gd name="GluePoint2X" fmla="*/ 54798 w 12407609"/>
                <a:gd name="GluePoint2Y" fmla="*/ 2767 h 140651"/>
                <a:gd name="GluePoint3X" fmla="*/ 12407609 w 12407609"/>
                <a:gd name="GluePoint3Y" fmla="*/ 2767 h 140651"/>
                <a:gd name="GluePoint4X" fmla="*/ 12326342 w 12407609"/>
                <a:gd name="GluePoint4Y" fmla="*/ 41916 h 140651"/>
                <a:gd name="GluePoint5X" fmla="*/ 11837287 w 12407609"/>
                <a:gd name="GluePoint5Y" fmla="*/ 140651 h 140651"/>
                <a:gd name="GluePoint6X" fmla="*/ 576066 w 12407609"/>
                <a:gd name="GluePoint6Y" fmla="*/ 140651 h 140651"/>
                <a:gd name="GluePoint7X" fmla="*/ 87012 w 12407609"/>
                <a:gd name="GluePoint7Y" fmla="*/ 41916 h 140651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</a:cxnLst>
              <a:rect l="textAreaLeft" t="textAreaTop" r="textAreaRight" b="textAreaBottom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13" name="Rectangle: Rounded Corners 7"/>
            <p:cNvSpPr/>
            <p:nvPr/>
          </p:nvSpPr>
          <p:spPr>
            <a:xfrm>
              <a:off x="3584880" y="6460920"/>
              <a:ext cx="9043920" cy="79920"/>
            </a:xfrm>
            <a:prstGeom prst="roundRect">
              <a:avLst>
                <a:gd name="adj" fmla="val 16667"/>
              </a:avLst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33120" bIns="3312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14" name="Freeform: Shape 8"/>
            <p:cNvSpPr/>
            <p:nvPr/>
          </p:nvSpPr>
          <p:spPr>
            <a:xfrm>
              <a:off x="7410240" y="6460920"/>
              <a:ext cx="1393200" cy="54360"/>
            </a:xfrm>
            <a:custGeom>
              <a:avLst/>
              <a:gdLst>
                <a:gd name="textAreaLeft" fmla="*/ 0 w 1393200"/>
                <a:gd name="textAreaRight" fmla="*/ 1399680 w 1393200"/>
                <a:gd name="textAreaTop" fmla="*/ 0 h 54360"/>
                <a:gd name="textAreaBottom" fmla="*/ 60840 h 54360"/>
                <a:gd name="GluePoint1X" fmla="*/ 0 w 1919131"/>
                <a:gd name="GluePoint1Y" fmla="*/ 0 h 83211"/>
                <a:gd name="GluePoint2X" fmla="*/ 1919131 w 1919131"/>
                <a:gd name="GluePoint2Y" fmla="*/ 0 h 83211"/>
                <a:gd name="GluePoint3X" fmla="*/ 1916033 w 1919131"/>
                <a:gd name="GluePoint3Y" fmla="*/ 15344 h 83211"/>
                <a:gd name="GluePoint4X" fmla="*/ 1813646 w 1919131"/>
                <a:gd name="GluePoint4Y" fmla="*/ 83211 h 83211"/>
                <a:gd name="GluePoint5X" fmla="*/ 105484 w 1919131"/>
                <a:gd name="GluePoint5Y" fmla="*/ 83211 h 83211"/>
                <a:gd name="GluePoint6X" fmla="*/ 3098 w 1919131"/>
                <a:gd name="GluePoint6Y" fmla="*/ 15344 h 83211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</a:cxnLst>
              <a:rect l="textAreaLeft" t="textAreaTop" r="textAreaRight" b="textAreaBottom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15840" bIns="1584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15" name="Rectangle: Rounded Corners 9"/>
            <p:cNvSpPr/>
            <p:nvPr/>
          </p:nvSpPr>
          <p:spPr>
            <a:xfrm>
              <a:off x="4716360" y="1825200"/>
              <a:ext cx="6795720" cy="4237920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743360" y="1860120"/>
            <a:ext cx="6768720" cy="4202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12029760" y="2835360"/>
            <a:ext cx="1734480" cy="3151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8" name="PlaceHolder 5"/>
          <p:cNvSpPr>
            <a:spLocks noGrp="1"/>
          </p:cNvSpPr>
          <p:nvPr>
            <p:ph type="title"/>
          </p:nvPr>
        </p:nvSpPr>
        <p:spPr>
          <a:xfrm>
            <a:off x="1403280" y="7000560"/>
            <a:ext cx="5717880" cy="204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9" name="PlaceHolder 6"/>
          <p:cNvSpPr>
            <a:spLocks noGrp="1"/>
          </p:cNvSpPr>
          <p:nvPr>
            <p:ph type="body"/>
          </p:nvPr>
        </p:nvSpPr>
        <p:spPr>
          <a:xfrm>
            <a:off x="7579080" y="7187760"/>
            <a:ext cx="7679880" cy="165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images and text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37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69" name="PlaceHolder 2"/>
          <p:cNvSpPr>
            <a:spLocks noGrp="1"/>
          </p:cNvSpPr>
          <p:nvPr>
            <p:ph type="body"/>
          </p:nvPr>
        </p:nvSpPr>
        <p:spPr>
          <a:xfrm>
            <a:off x="9144000" y="0"/>
            <a:ext cx="9137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0" name="PlaceHolder 3"/>
          <p:cNvSpPr>
            <a:spLocks noGrp="1"/>
          </p:cNvSpPr>
          <p:nvPr>
            <p:ph type="body"/>
          </p:nvPr>
        </p:nvSpPr>
        <p:spPr>
          <a:xfrm>
            <a:off x="6200640" y="1398240"/>
            <a:ext cx="5879880" cy="748152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 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71" name="PlaceHolder 4"/>
          <p:cNvSpPr>
            <a:spLocks noGrp="1"/>
          </p:cNvSpPr>
          <p:nvPr>
            <p:ph type="title"/>
          </p:nvPr>
        </p:nvSpPr>
        <p:spPr>
          <a:xfrm>
            <a:off x="7128000" y="2209320"/>
            <a:ext cx="4025880" cy="2830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2" name="PlaceHolder 5"/>
          <p:cNvSpPr>
            <a:spLocks noGrp="1"/>
          </p:cNvSpPr>
          <p:nvPr>
            <p:ph type="body"/>
          </p:nvPr>
        </p:nvSpPr>
        <p:spPr>
          <a:xfrm>
            <a:off x="7147080" y="5360760"/>
            <a:ext cx="4025880" cy="281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ычный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4" name="PlaceHolder 2"/>
          <p:cNvSpPr>
            <a:spLocks noGrp="1"/>
          </p:cNvSpPr>
          <p:nvPr>
            <p:ph type="title"/>
          </p:nvPr>
        </p:nvSpPr>
        <p:spPr>
          <a:xfrm>
            <a:off x="1403280" y="4387320"/>
            <a:ext cx="15474960" cy="13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8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Presentation title</a:t>
            </a:r>
            <a:endParaRPr b="0" lang="ru-RU" sz="8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5" name="PlaceHolder 3"/>
          <p:cNvSpPr>
            <a:spLocks noGrp="1"/>
          </p:cNvSpPr>
          <p:nvPr>
            <p:ph type="body"/>
          </p:nvPr>
        </p:nvSpPr>
        <p:spPr>
          <a:xfrm>
            <a:off x="3022560" y="5700960"/>
            <a:ext cx="12236400" cy="438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6" name="PlaceHolder 4"/>
          <p:cNvSpPr>
            <a:spLocks noGrp="1"/>
          </p:cNvSpPr>
          <p:nvPr>
            <p:ph type="body"/>
          </p:nvPr>
        </p:nvSpPr>
        <p:spPr>
          <a:xfrm>
            <a:off x="3022560" y="8264520"/>
            <a:ext cx="12236400" cy="155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3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ычный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PlaceHolder 1"/>
          <p:cNvSpPr>
            <a:spLocks noGrp="1"/>
          </p:cNvSpPr>
          <p:nvPr>
            <p:ph type="body"/>
          </p:nvPr>
        </p:nvSpPr>
        <p:spPr>
          <a:xfrm rot="18900000">
            <a:off x="6516360" y="2522160"/>
            <a:ext cx="5239080" cy="523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 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8" name="PlaceHolder 2"/>
          <p:cNvSpPr>
            <a:spLocks noGrp="1"/>
          </p:cNvSpPr>
          <p:nvPr>
            <p:ph type="body"/>
          </p:nvPr>
        </p:nvSpPr>
        <p:spPr>
          <a:xfrm rot="18900000">
            <a:off x="6924240" y="2930400"/>
            <a:ext cx="4422600" cy="44222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 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79" name="PlaceHolder 3"/>
          <p:cNvSpPr>
            <a:spLocks noGrp="1"/>
          </p:cNvSpPr>
          <p:nvPr>
            <p:ph type="title"/>
          </p:nvPr>
        </p:nvSpPr>
        <p:spPr>
          <a:xfrm>
            <a:off x="6934680" y="3504960"/>
            <a:ext cx="4412520" cy="163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Title</a:t>
            </a:r>
            <a:endParaRPr b="0" lang="ru-RU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0" name="PlaceHolder 4"/>
          <p:cNvSpPr>
            <a:spLocks noGrp="1"/>
          </p:cNvSpPr>
          <p:nvPr>
            <p:ph type="body"/>
          </p:nvPr>
        </p:nvSpPr>
        <p:spPr>
          <a:xfrm>
            <a:off x="6934680" y="5207400"/>
            <a:ext cx="4412520" cy="95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break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2" name="PlaceHolder 2"/>
          <p:cNvSpPr>
            <a:spLocks noGrp="1"/>
          </p:cNvSpPr>
          <p:nvPr>
            <p:ph type="body"/>
          </p:nvPr>
        </p:nvSpPr>
        <p:spPr>
          <a:xfrm rot="18900000">
            <a:off x="1938600" y="2789640"/>
            <a:ext cx="4702680" cy="4702320"/>
          </a:xfrm>
          <a:prstGeom prst="rect">
            <a:avLst/>
          </a:prstGeom>
          <a:solidFill>
            <a:schemeClr val="dk1">
              <a:alpha val="20000"/>
            </a:schemeClr>
          </a:solidFill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 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83" name="PlaceHolder 3"/>
          <p:cNvSpPr>
            <a:spLocks noGrp="1"/>
          </p:cNvSpPr>
          <p:nvPr>
            <p:ph type="body"/>
          </p:nvPr>
        </p:nvSpPr>
        <p:spPr>
          <a:xfrm rot="18900000">
            <a:off x="2305440" y="3156480"/>
            <a:ext cx="3969720" cy="3969720"/>
          </a:xfrm>
          <a:prstGeom prst="rect">
            <a:avLst/>
          </a:prstGeom>
          <a:solidFill>
            <a:schemeClr val="lt1">
              <a:alpha val="20000"/>
            </a:schemeClr>
          </a:solidFill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 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4" name="PlaceHolder 4"/>
          <p:cNvSpPr>
            <a:spLocks noGrp="1"/>
          </p:cNvSpPr>
          <p:nvPr>
            <p:ph type="title"/>
          </p:nvPr>
        </p:nvSpPr>
        <p:spPr>
          <a:xfrm>
            <a:off x="2309760" y="3632400"/>
            <a:ext cx="3969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4400"/>
            </a:br>
            <a:r>
              <a:rPr b="0" lang="en-US" sz="4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break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6" name="PlaceHolder 2"/>
          <p:cNvSpPr>
            <a:spLocks noGrp="1"/>
          </p:cNvSpPr>
          <p:nvPr>
            <p:ph type="body"/>
          </p:nvPr>
        </p:nvSpPr>
        <p:spPr>
          <a:xfrm rot="18900000">
            <a:off x="11631240" y="2789640"/>
            <a:ext cx="4702680" cy="4702320"/>
          </a:xfrm>
          <a:prstGeom prst="rect">
            <a:avLst/>
          </a:prstGeom>
          <a:solidFill>
            <a:schemeClr val="dk1">
              <a:alpha val="20000"/>
            </a:schemeClr>
          </a:solidFill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 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87" name="PlaceHolder 3"/>
          <p:cNvSpPr>
            <a:spLocks noGrp="1"/>
          </p:cNvSpPr>
          <p:nvPr>
            <p:ph type="body"/>
          </p:nvPr>
        </p:nvSpPr>
        <p:spPr>
          <a:xfrm rot="18900000">
            <a:off x="11998080" y="3156480"/>
            <a:ext cx="3969720" cy="3969720"/>
          </a:xfrm>
          <a:prstGeom prst="rect">
            <a:avLst/>
          </a:prstGeom>
          <a:solidFill>
            <a:schemeClr val="lt1">
              <a:alpha val="20000"/>
            </a:schemeClr>
          </a:solidFill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 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8" name="PlaceHolder 4"/>
          <p:cNvSpPr>
            <a:spLocks noGrp="1"/>
          </p:cNvSpPr>
          <p:nvPr>
            <p:ph type="title"/>
          </p:nvPr>
        </p:nvSpPr>
        <p:spPr>
          <a:xfrm>
            <a:off x="12002040" y="3632400"/>
            <a:ext cx="3969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4400"/>
            </a:br>
            <a:r>
              <a:rPr b="0" lang="en-US" sz="4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ullscreen image and text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0" name="PlaceHolder 2"/>
          <p:cNvSpPr>
            <a:spLocks noGrp="1"/>
          </p:cNvSpPr>
          <p:nvPr>
            <p:ph type="title"/>
          </p:nvPr>
        </p:nvSpPr>
        <p:spPr>
          <a:xfrm>
            <a:off x="1403280" y="3841920"/>
            <a:ext cx="5702040" cy="259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6000"/>
            </a:b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1" name="PlaceHolder 3"/>
          <p:cNvSpPr>
            <a:spLocks noGrp="1"/>
          </p:cNvSpPr>
          <p:nvPr>
            <p:ph type="body"/>
          </p:nvPr>
        </p:nvSpPr>
        <p:spPr>
          <a:xfrm>
            <a:off x="11175840" y="3456720"/>
            <a:ext cx="5702040" cy="336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ullscreen image and text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3" name="PlaceHolder 2"/>
          <p:cNvSpPr>
            <a:spLocks noGrp="1"/>
          </p:cNvSpPr>
          <p:nvPr>
            <p:ph type="title"/>
          </p:nvPr>
        </p:nvSpPr>
        <p:spPr>
          <a:xfrm>
            <a:off x="9144000" y="1316880"/>
            <a:ext cx="7734240" cy="185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6000"/>
            </a:br>
            <a:r>
              <a:rPr b="0" lang="en-US" sz="6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4" name="PlaceHolder 3"/>
          <p:cNvSpPr>
            <a:spLocks noGrp="1"/>
          </p:cNvSpPr>
          <p:nvPr>
            <p:ph type="body"/>
          </p:nvPr>
        </p:nvSpPr>
        <p:spPr>
          <a:xfrm>
            <a:off x="9144000" y="3178440"/>
            <a:ext cx="7734240" cy="1956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ullscreen image and text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6" name="PlaceHolder 2"/>
          <p:cNvSpPr>
            <a:spLocks noGrp="1"/>
          </p:cNvSpPr>
          <p:nvPr>
            <p:ph type="body"/>
          </p:nvPr>
        </p:nvSpPr>
        <p:spPr>
          <a:xfrm rot="10800000">
            <a:off x="6480" y="6120"/>
            <a:ext cx="8803800" cy="10278720"/>
          </a:xfrm>
          <a:prstGeom prst="rect">
            <a:avLst/>
          </a:prstGeom>
          <a:gradFill rotWithShape="0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0"/>
          </a:gradFill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 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7" name="PlaceHolder 3"/>
          <p:cNvSpPr>
            <a:spLocks noGrp="1"/>
          </p:cNvSpPr>
          <p:nvPr>
            <p:ph type="title"/>
          </p:nvPr>
        </p:nvSpPr>
        <p:spPr>
          <a:xfrm>
            <a:off x="1403280" y="1433160"/>
            <a:ext cx="8430840" cy="280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6000"/>
            </a:br>
            <a:r>
              <a:rPr b="0" lang="en-US" sz="6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8" name="PlaceHolder 4"/>
          <p:cNvSpPr>
            <a:spLocks noGrp="1"/>
          </p:cNvSpPr>
          <p:nvPr>
            <p:ph type="body"/>
          </p:nvPr>
        </p:nvSpPr>
        <p:spPr>
          <a:xfrm>
            <a:off x="1422360" y="4513680"/>
            <a:ext cx="5349240" cy="296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ullscreen image and text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00" name="PlaceHolder 2"/>
          <p:cNvSpPr>
            <a:spLocks noGrp="1"/>
          </p:cNvSpPr>
          <p:nvPr>
            <p:ph type="body"/>
          </p:nvPr>
        </p:nvSpPr>
        <p:spPr>
          <a:xfrm rot="10800000">
            <a:off x="6480" y="5415840"/>
            <a:ext cx="18281520" cy="4862880"/>
          </a:xfrm>
          <a:prstGeom prst="rect">
            <a:avLst/>
          </a:prstGeom>
          <a:gradFill rotWithShape="0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 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01" name="PlaceHolder 3"/>
          <p:cNvSpPr>
            <a:spLocks noGrp="1"/>
          </p:cNvSpPr>
          <p:nvPr>
            <p:ph type="title"/>
          </p:nvPr>
        </p:nvSpPr>
        <p:spPr>
          <a:xfrm>
            <a:off x="3022560" y="6664320"/>
            <a:ext cx="12236400" cy="218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6000"/>
            </a:br>
            <a:r>
              <a:rPr b="0" lang="en-US" sz="6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ide image and text 3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0"/>
          </p:nvPr>
        </p:nvSpPr>
        <p:spPr/>
        <p:txBody>
          <a:bodyPr/>
          <a:p>
            <a:fld id="{83ED4271-E070-4EFE-9D33-1FA98302BC27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hone whit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ftr" idx="2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sldNum" idx="2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C2CB23B-E221-4E2D-89E3-DAC5A7DDD1D5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222" name="Group 19"/>
          <p:cNvGrpSpPr/>
          <p:nvPr/>
        </p:nvGrpSpPr>
        <p:grpSpPr>
          <a:xfrm>
            <a:off x="3544920" y="1398240"/>
            <a:ext cx="3576600" cy="7471800"/>
            <a:chOff x="3544920" y="1398240"/>
            <a:chExt cx="3576600" cy="7471800"/>
          </a:xfrm>
        </p:grpSpPr>
        <p:sp>
          <p:nvSpPr>
            <p:cNvPr id="223" name="Rectangle 6"/>
            <p:cNvSpPr/>
            <p:nvPr/>
          </p:nvSpPr>
          <p:spPr>
            <a:xfrm>
              <a:off x="3544920" y="3107520"/>
              <a:ext cx="111240" cy="45972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24" name="Rectangle 5"/>
            <p:cNvSpPr/>
            <p:nvPr/>
          </p:nvSpPr>
          <p:spPr>
            <a:xfrm>
              <a:off x="3544920" y="2413440"/>
              <a:ext cx="111240" cy="45972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25" name="Rectangle: Rounded Corners 7"/>
            <p:cNvSpPr/>
            <p:nvPr/>
          </p:nvSpPr>
          <p:spPr>
            <a:xfrm>
              <a:off x="3582000" y="1398240"/>
              <a:ext cx="3539520" cy="7471800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>
              <a:solidFill>
                <a:srgbClr val="9b98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26" name="Rectangle: Rounded Corners 12"/>
            <p:cNvSpPr/>
            <p:nvPr/>
          </p:nvSpPr>
          <p:spPr>
            <a:xfrm>
              <a:off x="3830040" y="2413440"/>
              <a:ext cx="3043440" cy="5419440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27" name="Oval 8"/>
            <p:cNvSpPr/>
            <p:nvPr/>
          </p:nvSpPr>
          <p:spPr>
            <a:xfrm>
              <a:off x="4972320" y="1988640"/>
              <a:ext cx="80640" cy="8064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16560" bIns="1656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28" name="Rectangle: Rounded Corners 9"/>
            <p:cNvSpPr/>
            <p:nvPr/>
          </p:nvSpPr>
          <p:spPr>
            <a:xfrm flipV="1">
              <a:off x="5146560" y="1988640"/>
              <a:ext cx="584640" cy="6768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7200" bIns="72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29" name="Oval 10"/>
            <p:cNvSpPr/>
            <p:nvPr/>
          </p:nvSpPr>
          <p:spPr>
            <a:xfrm>
              <a:off x="5293800" y="1694160"/>
              <a:ext cx="115560" cy="11556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0680" bIns="4068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30" name="Oval 11"/>
            <p:cNvSpPr/>
            <p:nvPr/>
          </p:nvSpPr>
          <p:spPr>
            <a:xfrm>
              <a:off x="5038200" y="8040960"/>
              <a:ext cx="627120" cy="627120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3849120" y="2439720"/>
            <a:ext cx="3011760" cy="53740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2" name="PlaceHolder 4"/>
          <p:cNvSpPr>
            <a:spLocks noGrp="1"/>
          </p:cNvSpPr>
          <p:nvPr>
            <p:ph type="title"/>
          </p:nvPr>
        </p:nvSpPr>
        <p:spPr>
          <a:xfrm>
            <a:off x="8915040" y="2020320"/>
            <a:ext cx="7425000" cy="301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33" name="Straight Connector 31"/>
          <p:cNvCxnSpPr/>
          <p:nvPr/>
        </p:nvCxnSpPr>
        <p:spPr>
          <a:xfrm>
            <a:off x="9021960" y="5141880"/>
            <a:ext cx="927252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234" name="PlaceHolder 5"/>
          <p:cNvSpPr>
            <a:spLocks noGrp="1"/>
          </p:cNvSpPr>
          <p:nvPr>
            <p:ph type="body"/>
          </p:nvPr>
        </p:nvSpPr>
        <p:spPr>
          <a:xfrm>
            <a:off x="8934120" y="5360760"/>
            <a:ext cx="742500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meline start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8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2"/>
          </p:nvPr>
        </p:nvSpPr>
        <p:spPr/>
        <p:txBody>
          <a:bodyPr/>
          <a:p>
            <a:fld id="{F13F608C-06E9-45FD-A0AE-AF6503FC24D5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B54B59B9-99E0-412A-B8C8-27B0379CB8CD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low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ftr" idx="2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sldNum" idx="2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03A02AC-7819-46AB-87C2-54F948CDE7BF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cxnSp>
        <p:nvCxnSpPr>
          <p:cNvPr id="249" name="Straight Connector 4"/>
          <p:cNvCxnSpPr>
            <a:endCxn id="250" idx="2"/>
          </p:cNvCxnSpPr>
          <p:nvPr/>
        </p:nvCxnSpPr>
        <p:spPr>
          <a:xfrm flipV="1">
            <a:off x="-6120" y="5138280"/>
            <a:ext cx="3147120" cy="97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250" name="Oval 7"/>
          <p:cNvSpPr/>
          <p:nvPr/>
        </p:nvSpPr>
        <p:spPr>
          <a:xfrm>
            <a:off x="3140640" y="503064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251" name="Freeform: Shape 24"/>
          <p:cNvSpPr/>
          <p:nvPr/>
        </p:nvSpPr>
        <p:spPr>
          <a:xfrm>
            <a:off x="1384200" y="543132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body"/>
          </p:nvPr>
        </p:nvSpPr>
        <p:spPr>
          <a:xfrm>
            <a:off x="1522440" y="578376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 type="body"/>
          </p:nvPr>
        </p:nvSpPr>
        <p:spPr>
          <a:xfrm>
            <a:off x="1398600" y="1416240"/>
            <a:ext cx="3711960" cy="35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54" name="Straight Connector 29"/>
          <p:cNvCxnSpPr>
            <a:stCxn id="250" idx="6"/>
            <a:endCxn id="255" idx="2"/>
          </p:cNvCxnSpPr>
          <p:nvPr/>
        </p:nvCxnSpPr>
        <p:spPr>
          <a:xfrm>
            <a:off x="3355920" y="5138280"/>
            <a:ext cx="5682240" cy="36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255" name="Oval 37"/>
          <p:cNvSpPr/>
          <p:nvPr/>
        </p:nvSpPr>
        <p:spPr>
          <a:xfrm>
            <a:off x="9037800" y="503064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256" name="Freeform: Shape 39"/>
          <p:cNvSpPr/>
          <p:nvPr/>
        </p:nvSpPr>
        <p:spPr>
          <a:xfrm rot="10800000">
            <a:off x="7281720" y="376236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257" name="PlaceHolder 5"/>
          <p:cNvSpPr>
            <a:spLocks noGrp="1"/>
          </p:cNvSpPr>
          <p:nvPr>
            <p:ph type="body"/>
          </p:nvPr>
        </p:nvSpPr>
        <p:spPr>
          <a:xfrm>
            <a:off x="7413480" y="388332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8" name="PlaceHolder 6"/>
          <p:cNvSpPr>
            <a:spLocks noGrp="1"/>
          </p:cNvSpPr>
          <p:nvPr>
            <p:ph type="body"/>
          </p:nvPr>
        </p:nvSpPr>
        <p:spPr>
          <a:xfrm>
            <a:off x="7262280" y="5361480"/>
            <a:ext cx="3711960" cy="35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59" name="Straight Connector 42"/>
          <p:cNvCxnSpPr>
            <a:stCxn id="255" idx="6"/>
          </p:cNvCxnSpPr>
          <p:nvPr/>
        </p:nvCxnSpPr>
        <p:spPr>
          <a:xfrm>
            <a:off x="9253080" y="5138280"/>
            <a:ext cx="9041400" cy="100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260" name="PlaceHolder 7"/>
          <p:cNvSpPr>
            <a:spLocks noGrp="1"/>
          </p:cNvSpPr>
          <p:nvPr>
            <p:ph type="body"/>
          </p:nvPr>
        </p:nvSpPr>
        <p:spPr>
          <a:xfrm>
            <a:off x="11140920" y="1398240"/>
            <a:ext cx="5736960" cy="325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1" name="PlaceHolder 8"/>
          <p:cNvSpPr>
            <a:spLocks noGrp="1"/>
          </p:cNvSpPr>
          <p:nvPr>
            <p:ph type="title"/>
          </p:nvPr>
        </p:nvSpPr>
        <p:spPr>
          <a:xfrm>
            <a:off x="914400" y="409680"/>
            <a:ext cx="16452720" cy="17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text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3022560" y="3740040"/>
            <a:ext cx="12236400" cy="1226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 type="ftr" idx="2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 type="sldNum" idx="2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69A128E-AFB1-404C-B594-92ABCCAB8150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5" name="PlaceHolder 4"/>
          <p:cNvSpPr>
            <a:spLocks noGrp="1"/>
          </p:cNvSpPr>
          <p:nvPr>
            <p:ph type="body"/>
          </p:nvPr>
        </p:nvSpPr>
        <p:spPr>
          <a:xfrm>
            <a:off x="3022560" y="5141520"/>
            <a:ext cx="12236400" cy="3235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images and tex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4518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7" name="Rectangle 15"/>
          <p:cNvSpPr/>
          <p:nvPr/>
        </p:nvSpPr>
        <p:spPr>
          <a:xfrm>
            <a:off x="11698920" y="-1080"/>
            <a:ext cx="5178960" cy="51372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514920" y="0"/>
            <a:ext cx="51775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11700720" y="5141160"/>
            <a:ext cx="51775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0" name="Rectangle 18"/>
          <p:cNvSpPr/>
          <p:nvPr/>
        </p:nvSpPr>
        <p:spPr>
          <a:xfrm>
            <a:off x="6514920" y="5141520"/>
            <a:ext cx="5178960" cy="51372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12496680" y="1973160"/>
            <a:ext cx="3660480" cy="200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2" name="PlaceHolder 5"/>
          <p:cNvSpPr>
            <a:spLocks noGrp="1"/>
          </p:cNvSpPr>
          <p:nvPr>
            <p:ph type="body"/>
          </p:nvPr>
        </p:nvSpPr>
        <p:spPr>
          <a:xfrm>
            <a:off x="12496680" y="1314000"/>
            <a:ext cx="36604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3" name="PlaceHolder 6"/>
          <p:cNvSpPr>
            <a:spLocks noGrp="1"/>
          </p:cNvSpPr>
          <p:nvPr>
            <p:ph type="body"/>
          </p:nvPr>
        </p:nvSpPr>
        <p:spPr>
          <a:xfrm>
            <a:off x="7302600" y="7014240"/>
            <a:ext cx="3660480" cy="200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4" name="PlaceHolder 7"/>
          <p:cNvSpPr>
            <a:spLocks noGrp="1"/>
          </p:cNvSpPr>
          <p:nvPr>
            <p:ph type="body"/>
          </p:nvPr>
        </p:nvSpPr>
        <p:spPr>
          <a:xfrm>
            <a:off x="7302600" y="6355080"/>
            <a:ext cx="36604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laptop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ftr" idx="2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sldNum" idx="3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84D0B74-F3B7-4BA5-8A7C-09A7510BB3EE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277" name="Group 4"/>
          <p:cNvGrpSpPr/>
          <p:nvPr/>
        </p:nvGrpSpPr>
        <p:grpSpPr>
          <a:xfrm>
            <a:off x="1403280" y="2556000"/>
            <a:ext cx="9043920" cy="5164560"/>
            <a:chOff x="1403280" y="2556000"/>
            <a:chExt cx="9043920" cy="5164560"/>
          </a:xfrm>
        </p:grpSpPr>
        <p:sp>
          <p:nvSpPr>
            <p:cNvPr id="278" name="Rectangle: Rounded Corners 5"/>
            <p:cNvSpPr/>
            <p:nvPr/>
          </p:nvSpPr>
          <p:spPr>
            <a:xfrm>
              <a:off x="2270160" y="2556000"/>
              <a:ext cx="7318440" cy="5142960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79" name="Freeform: Shape 6"/>
            <p:cNvSpPr/>
            <p:nvPr/>
          </p:nvSpPr>
          <p:spPr>
            <a:xfrm>
              <a:off x="1404000" y="7624800"/>
              <a:ext cx="9042480" cy="95760"/>
            </a:xfrm>
            <a:custGeom>
              <a:avLst/>
              <a:gdLst>
                <a:gd name="textAreaLeft" fmla="*/ 0 w 9042480"/>
                <a:gd name="textAreaRight" fmla="*/ 9048960 w 9042480"/>
                <a:gd name="textAreaTop" fmla="*/ 0 h 95760"/>
                <a:gd name="textAreaBottom" fmla="*/ 101880 h 95760"/>
                <a:gd name="GluePoint1X" fmla="*/ 0 w 12407609"/>
                <a:gd name="GluePoint1Y" fmla="*/ 0 h 140651"/>
                <a:gd name="GluePoint2X" fmla="*/ 54798 w 12407609"/>
                <a:gd name="GluePoint2Y" fmla="*/ 2767 h 140651"/>
                <a:gd name="GluePoint3X" fmla="*/ 12407609 w 12407609"/>
                <a:gd name="GluePoint3Y" fmla="*/ 2767 h 140651"/>
                <a:gd name="GluePoint4X" fmla="*/ 12326342 w 12407609"/>
                <a:gd name="GluePoint4Y" fmla="*/ 41916 h 140651"/>
                <a:gd name="GluePoint5X" fmla="*/ 11837287 w 12407609"/>
                <a:gd name="GluePoint5Y" fmla="*/ 140651 h 140651"/>
                <a:gd name="GluePoint6X" fmla="*/ 576066 w 12407609"/>
                <a:gd name="GluePoint6Y" fmla="*/ 140651 h 140651"/>
                <a:gd name="GluePoint7X" fmla="*/ 87012 w 12407609"/>
                <a:gd name="GluePoint7Y" fmla="*/ 41916 h 140651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</a:cxnLst>
              <a:rect l="textAreaLeft" t="textAreaTop" r="textAreaRight" b="textAreaBottom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80" name="Rectangle: Rounded Corners 7"/>
            <p:cNvSpPr/>
            <p:nvPr/>
          </p:nvSpPr>
          <p:spPr>
            <a:xfrm>
              <a:off x="1403280" y="7540200"/>
              <a:ext cx="9043920" cy="79920"/>
            </a:xfrm>
            <a:prstGeom prst="roundRect">
              <a:avLst>
                <a:gd name="adj" fmla="val 16667"/>
              </a:avLst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33120" bIns="3312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81" name="Freeform: Shape 8"/>
            <p:cNvSpPr/>
            <p:nvPr/>
          </p:nvSpPr>
          <p:spPr>
            <a:xfrm>
              <a:off x="5228640" y="7540200"/>
              <a:ext cx="1393200" cy="54360"/>
            </a:xfrm>
            <a:custGeom>
              <a:avLst/>
              <a:gdLst>
                <a:gd name="textAreaLeft" fmla="*/ 0 w 1393200"/>
                <a:gd name="textAreaRight" fmla="*/ 1399680 w 1393200"/>
                <a:gd name="textAreaTop" fmla="*/ 0 h 54360"/>
                <a:gd name="textAreaBottom" fmla="*/ 60840 h 54360"/>
                <a:gd name="GluePoint1X" fmla="*/ 0 w 1919131"/>
                <a:gd name="GluePoint1Y" fmla="*/ 0 h 83211"/>
                <a:gd name="GluePoint2X" fmla="*/ 1919131 w 1919131"/>
                <a:gd name="GluePoint2Y" fmla="*/ 0 h 83211"/>
                <a:gd name="GluePoint3X" fmla="*/ 1916033 w 1919131"/>
                <a:gd name="GluePoint3Y" fmla="*/ 15344 h 83211"/>
                <a:gd name="GluePoint4X" fmla="*/ 1813646 w 1919131"/>
                <a:gd name="GluePoint4Y" fmla="*/ 83211 h 83211"/>
                <a:gd name="GluePoint5X" fmla="*/ 105484 w 1919131"/>
                <a:gd name="GluePoint5Y" fmla="*/ 83211 h 83211"/>
                <a:gd name="GluePoint6X" fmla="*/ 3098 w 1919131"/>
                <a:gd name="GluePoint6Y" fmla="*/ 15344 h 83211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</a:cxnLst>
              <a:rect l="textAreaLeft" t="textAreaTop" r="textAreaRight" b="textAreaBottom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15840" bIns="1584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82" name="Rectangle: Rounded Corners 9"/>
            <p:cNvSpPr/>
            <p:nvPr/>
          </p:nvSpPr>
          <p:spPr>
            <a:xfrm>
              <a:off x="2534760" y="2904120"/>
              <a:ext cx="6795720" cy="4237920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283" name="PlaceHolder 3"/>
          <p:cNvSpPr>
            <a:spLocks noGrp="1"/>
          </p:cNvSpPr>
          <p:nvPr>
            <p:ph type="title"/>
          </p:nvPr>
        </p:nvSpPr>
        <p:spPr>
          <a:xfrm>
            <a:off x="11160000" y="2234880"/>
            <a:ext cx="5159160" cy="280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84" name="Straight Connector 11"/>
          <p:cNvCxnSpPr/>
          <p:nvPr/>
        </p:nvCxnSpPr>
        <p:spPr>
          <a:xfrm>
            <a:off x="11266920" y="5141880"/>
            <a:ext cx="702756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285" name="PlaceHolder 4"/>
          <p:cNvSpPr>
            <a:spLocks noGrp="1"/>
          </p:cNvSpPr>
          <p:nvPr>
            <p:ph type="body"/>
          </p:nvPr>
        </p:nvSpPr>
        <p:spPr>
          <a:xfrm>
            <a:off x="11179080" y="5360760"/>
            <a:ext cx="515916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6" name="PlaceHolder 5"/>
          <p:cNvSpPr>
            <a:spLocks noGrp="1"/>
          </p:cNvSpPr>
          <p:nvPr>
            <p:ph type="body"/>
          </p:nvPr>
        </p:nvSpPr>
        <p:spPr>
          <a:xfrm>
            <a:off x="2562120" y="2939400"/>
            <a:ext cx="6768720" cy="4202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8 images and text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304776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1219104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 type="body"/>
          </p:nvPr>
        </p:nvSpPr>
        <p:spPr>
          <a:xfrm>
            <a:off x="1523880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1" name="PlaceHolder 5"/>
          <p:cNvSpPr>
            <a:spLocks noGrp="1"/>
          </p:cNvSpPr>
          <p:nvPr>
            <p:ph type="body"/>
          </p:nvPr>
        </p:nvSpPr>
        <p:spPr>
          <a:xfrm>
            <a:off x="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2" name="PlaceHolder 6"/>
          <p:cNvSpPr>
            <a:spLocks noGrp="1"/>
          </p:cNvSpPr>
          <p:nvPr>
            <p:ph type="body"/>
          </p:nvPr>
        </p:nvSpPr>
        <p:spPr>
          <a:xfrm>
            <a:off x="304776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3" name="PlaceHolder 7"/>
          <p:cNvSpPr>
            <a:spLocks noGrp="1"/>
          </p:cNvSpPr>
          <p:nvPr>
            <p:ph type="body"/>
          </p:nvPr>
        </p:nvSpPr>
        <p:spPr>
          <a:xfrm>
            <a:off x="1219104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4" name="PlaceHolder 8"/>
          <p:cNvSpPr>
            <a:spLocks noGrp="1"/>
          </p:cNvSpPr>
          <p:nvPr>
            <p:ph type="body"/>
          </p:nvPr>
        </p:nvSpPr>
        <p:spPr>
          <a:xfrm>
            <a:off x="1523880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5" name="PlaceHolder 9"/>
          <p:cNvSpPr>
            <a:spLocks noGrp="1"/>
          </p:cNvSpPr>
          <p:nvPr>
            <p:ph type="title"/>
          </p:nvPr>
        </p:nvSpPr>
        <p:spPr>
          <a:xfrm>
            <a:off x="7128000" y="1398240"/>
            <a:ext cx="402588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6" name="PlaceHolder 10"/>
          <p:cNvSpPr>
            <a:spLocks noGrp="1"/>
          </p:cNvSpPr>
          <p:nvPr>
            <p:ph type="body"/>
          </p:nvPr>
        </p:nvSpPr>
        <p:spPr>
          <a:xfrm>
            <a:off x="7147080" y="5360760"/>
            <a:ext cx="4025880" cy="351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column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ftr" idx="3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sldNum" idx="3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EA26010-403C-4C88-918D-A627EC2D9129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571788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 type="body"/>
          </p:nvPr>
        </p:nvSpPr>
        <p:spPr>
          <a:xfrm>
            <a:off x="9144000" y="2545560"/>
            <a:ext cx="6114960" cy="2413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1" name="PlaceHolder 5"/>
          <p:cNvSpPr>
            <a:spLocks noGrp="1"/>
          </p:cNvSpPr>
          <p:nvPr>
            <p:ph type="body"/>
          </p:nvPr>
        </p:nvSpPr>
        <p:spPr>
          <a:xfrm>
            <a:off x="9144000" y="1886400"/>
            <a:ext cx="61149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2" name="PlaceHolder 6"/>
          <p:cNvSpPr>
            <a:spLocks noGrp="1"/>
          </p:cNvSpPr>
          <p:nvPr>
            <p:ph type="body"/>
          </p:nvPr>
        </p:nvSpPr>
        <p:spPr>
          <a:xfrm>
            <a:off x="9144000" y="6025320"/>
            <a:ext cx="6114960" cy="2413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3" name="PlaceHolder 7"/>
          <p:cNvSpPr>
            <a:spLocks noGrp="1"/>
          </p:cNvSpPr>
          <p:nvPr>
            <p:ph type="body"/>
          </p:nvPr>
        </p:nvSpPr>
        <p:spPr>
          <a:xfrm>
            <a:off x="9144000" y="5366160"/>
            <a:ext cx="61149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rofile 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ftr" idx="3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 type="sldNum" idx="3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275BF15-52A3-4B69-9DD7-C1991D08CC6B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 type="body"/>
          </p:nvPr>
        </p:nvSpPr>
        <p:spPr>
          <a:xfrm>
            <a:off x="1403280" y="0"/>
            <a:ext cx="571788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 type="title"/>
          </p:nvPr>
        </p:nvSpPr>
        <p:spPr>
          <a:xfrm>
            <a:off x="9144000" y="2291760"/>
            <a:ext cx="7734240" cy="113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08" name="PlaceHolder 5"/>
          <p:cNvSpPr>
            <a:spLocks noGrp="1"/>
          </p:cNvSpPr>
          <p:nvPr>
            <p:ph type="body"/>
          </p:nvPr>
        </p:nvSpPr>
        <p:spPr>
          <a:xfrm>
            <a:off x="9144000" y="4435200"/>
            <a:ext cx="7215480" cy="249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09" name="PlaceHolder 6"/>
          <p:cNvSpPr>
            <a:spLocks noGrp="1"/>
          </p:cNvSpPr>
          <p:nvPr>
            <p:ph type="body"/>
          </p:nvPr>
        </p:nvSpPr>
        <p:spPr>
          <a:xfrm>
            <a:off x="9144000" y="3311640"/>
            <a:ext cx="7734240" cy="69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just" defTabSz="1371240">
              <a:lnSpc>
                <a:spcPct val="13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2"/>
                </a:solidFill>
                <a:effectLst/>
                <a:uFillTx/>
                <a:latin typeface="Coo Hew"/>
                <a:ea typeface="Spica Neue"/>
              </a:rPr>
              <a:t>Text goes here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cxnSp>
        <p:nvCxnSpPr>
          <p:cNvPr id="310" name="Straight Connector 9"/>
          <p:cNvCxnSpPr/>
          <p:nvPr/>
        </p:nvCxnSpPr>
        <p:spPr>
          <a:xfrm flipV="1">
            <a:off x="9225000" y="4163400"/>
            <a:ext cx="9069480" cy="1044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311" name="PlaceHolder 7"/>
          <p:cNvSpPr>
            <a:spLocks noGrp="1"/>
          </p:cNvSpPr>
          <p:nvPr>
            <p:ph type="body"/>
          </p:nvPr>
        </p:nvSpPr>
        <p:spPr>
          <a:xfrm>
            <a:off x="9144000" y="7086240"/>
            <a:ext cx="7215480" cy="179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marL="285840" indent="-285840" algn="just" defTabSz="1371240">
              <a:lnSpc>
                <a:spcPct val="160000"/>
              </a:lnSpc>
              <a:buClr>
                <a:srgbClr val="e7e6e6"/>
              </a:buClr>
              <a:buFont typeface="Wingdings" charset="2"/>
              <a:buChar char=""/>
            </a:pPr>
            <a:r>
              <a:rPr b="0" lang="en-US" sz="14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umbered list - 6 item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ftr" idx="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sldNum" idx="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0B7458E-6F2F-49FA-8186-89D612CAAB19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" name="Rectangle 4"/>
          <p:cNvSpPr/>
          <p:nvPr/>
        </p:nvSpPr>
        <p:spPr>
          <a:xfrm>
            <a:off x="0" y="-1080"/>
            <a:ext cx="65041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title"/>
          </p:nvPr>
        </p:nvSpPr>
        <p:spPr>
          <a:xfrm>
            <a:off x="588240" y="3633120"/>
            <a:ext cx="532764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38" name="Group 8"/>
          <p:cNvGrpSpPr/>
          <p:nvPr/>
        </p:nvGrpSpPr>
        <p:grpSpPr>
          <a:xfrm>
            <a:off x="7674120" y="3025440"/>
            <a:ext cx="1046160" cy="1046160"/>
            <a:chOff x="7674120" y="3025440"/>
            <a:chExt cx="1046160" cy="1046160"/>
          </a:xfrm>
        </p:grpSpPr>
        <p:sp>
          <p:nvSpPr>
            <p:cNvPr id="39" name="Rectangle 6"/>
            <p:cNvSpPr/>
            <p:nvPr/>
          </p:nvSpPr>
          <p:spPr>
            <a:xfrm>
              <a:off x="7674120" y="302544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40" name="Rectangle 7"/>
            <p:cNvSpPr/>
            <p:nvPr/>
          </p:nvSpPr>
          <p:spPr>
            <a:xfrm>
              <a:off x="7836480" y="318816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7836480" y="309672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8919360" y="3594960"/>
            <a:ext cx="312120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8919360" y="3025440"/>
            <a:ext cx="312120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44" name="Group 12"/>
          <p:cNvGrpSpPr/>
          <p:nvPr/>
        </p:nvGrpSpPr>
        <p:grpSpPr>
          <a:xfrm>
            <a:off x="7674120" y="4618800"/>
            <a:ext cx="1046160" cy="1046160"/>
            <a:chOff x="7674120" y="4618800"/>
            <a:chExt cx="1046160" cy="1046160"/>
          </a:xfrm>
        </p:grpSpPr>
        <p:sp>
          <p:nvSpPr>
            <p:cNvPr id="45" name="Rectangle 13"/>
            <p:cNvSpPr/>
            <p:nvPr/>
          </p:nvSpPr>
          <p:spPr>
            <a:xfrm>
              <a:off x="7674120" y="461880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46" name="Rectangle 14"/>
            <p:cNvSpPr/>
            <p:nvPr/>
          </p:nvSpPr>
          <p:spPr>
            <a:xfrm>
              <a:off x="7836480" y="478152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47" name="PlaceHolder 7"/>
          <p:cNvSpPr>
            <a:spLocks noGrp="1"/>
          </p:cNvSpPr>
          <p:nvPr>
            <p:ph type="body"/>
          </p:nvPr>
        </p:nvSpPr>
        <p:spPr>
          <a:xfrm>
            <a:off x="7836480" y="469008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8"/>
          <p:cNvSpPr>
            <a:spLocks noGrp="1"/>
          </p:cNvSpPr>
          <p:nvPr>
            <p:ph type="body"/>
          </p:nvPr>
        </p:nvSpPr>
        <p:spPr>
          <a:xfrm>
            <a:off x="8919360" y="5188320"/>
            <a:ext cx="312120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9"/>
          <p:cNvSpPr>
            <a:spLocks noGrp="1"/>
          </p:cNvSpPr>
          <p:nvPr>
            <p:ph type="body"/>
          </p:nvPr>
        </p:nvSpPr>
        <p:spPr>
          <a:xfrm>
            <a:off x="8919360" y="4618800"/>
            <a:ext cx="312120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50" name="Group 18"/>
          <p:cNvGrpSpPr/>
          <p:nvPr/>
        </p:nvGrpSpPr>
        <p:grpSpPr>
          <a:xfrm>
            <a:off x="7674120" y="6212160"/>
            <a:ext cx="1046160" cy="1046160"/>
            <a:chOff x="7674120" y="6212160"/>
            <a:chExt cx="1046160" cy="1046160"/>
          </a:xfrm>
        </p:grpSpPr>
        <p:sp>
          <p:nvSpPr>
            <p:cNvPr id="51" name="Rectangle 19"/>
            <p:cNvSpPr/>
            <p:nvPr/>
          </p:nvSpPr>
          <p:spPr>
            <a:xfrm>
              <a:off x="7674120" y="621216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52" name="Rectangle 20"/>
            <p:cNvSpPr/>
            <p:nvPr/>
          </p:nvSpPr>
          <p:spPr>
            <a:xfrm>
              <a:off x="7836480" y="637488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53" name="PlaceHolder 10"/>
          <p:cNvSpPr>
            <a:spLocks noGrp="1"/>
          </p:cNvSpPr>
          <p:nvPr>
            <p:ph type="body"/>
          </p:nvPr>
        </p:nvSpPr>
        <p:spPr>
          <a:xfrm>
            <a:off x="7836480" y="628344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11"/>
          <p:cNvSpPr>
            <a:spLocks noGrp="1"/>
          </p:cNvSpPr>
          <p:nvPr>
            <p:ph type="body"/>
          </p:nvPr>
        </p:nvSpPr>
        <p:spPr>
          <a:xfrm>
            <a:off x="8919360" y="6781680"/>
            <a:ext cx="312120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PlaceHolder 12"/>
          <p:cNvSpPr>
            <a:spLocks noGrp="1"/>
          </p:cNvSpPr>
          <p:nvPr>
            <p:ph type="body"/>
          </p:nvPr>
        </p:nvSpPr>
        <p:spPr>
          <a:xfrm>
            <a:off x="8919360" y="6212160"/>
            <a:ext cx="312120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56" name="Group 36"/>
          <p:cNvGrpSpPr/>
          <p:nvPr/>
        </p:nvGrpSpPr>
        <p:grpSpPr>
          <a:xfrm>
            <a:off x="12511440" y="3025440"/>
            <a:ext cx="1046160" cy="1046160"/>
            <a:chOff x="12511440" y="3025440"/>
            <a:chExt cx="1046160" cy="1046160"/>
          </a:xfrm>
        </p:grpSpPr>
        <p:sp>
          <p:nvSpPr>
            <p:cNvPr id="57" name="Rectangle 37"/>
            <p:cNvSpPr/>
            <p:nvPr/>
          </p:nvSpPr>
          <p:spPr>
            <a:xfrm>
              <a:off x="12511440" y="302544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58" name="Rectangle 38"/>
            <p:cNvSpPr/>
            <p:nvPr/>
          </p:nvSpPr>
          <p:spPr>
            <a:xfrm>
              <a:off x="12674160" y="318816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59" name="PlaceHolder 13"/>
          <p:cNvSpPr>
            <a:spLocks noGrp="1"/>
          </p:cNvSpPr>
          <p:nvPr>
            <p:ph type="body"/>
          </p:nvPr>
        </p:nvSpPr>
        <p:spPr>
          <a:xfrm>
            <a:off x="12674160" y="309672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14"/>
          <p:cNvSpPr>
            <a:spLocks noGrp="1"/>
          </p:cNvSpPr>
          <p:nvPr>
            <p:ph type="body"/>
          </p:nvPr>
        </p:nvSpPr>
        <p:spPr>
          <a:xfrm>
            <a:off x="13757040" y="3594960"/>
            <a:ext cx="312120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" name="PlaceHolder 15"/>
          <p:cNvSpPr>
            <a:spLocks noGrp="1"/>
          </p:cNvSpPr>
          <p:nvPr>
            <p:ph type="body"/>
          </p:nvPr>
        </p:nvSpPr>
        <p:spPr>
          <a:xfrm>
            <a:off x="13757040" y="3025440"/>
            <a:ext cx="312120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62" name="Group 42"/>
          <p:cNvGrpSpPr/>
          <p:nvPr/>
        </p:nvGrpSpPr>
        <p:grpSpPr>
          <a:xfrm>
            <a:off x="12511440" y="4618800"/>
            <a:ext cx="1046160" cy="1046160"/>
            <a:chOff x="12511440" y="4618800"/>
            <a:chExt cx="1046160" cy="1046160"/>
          </a:xfrm>
        </p:grpSpPr>
        <p:sp>
          <p:nvSpPr>
            <p:cNvPr id="63" name="Rectangle 43"/>
            <p:cNvSpPr/>
            <p:nvPr/>
          </p:nvSpPr>
          <p:spPr>
            <a:xfrm>
              <a:off x="12511440" y="461880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64" name="Rectangle 44"/>
            <p:cNvSpPr/>
            <p:nvPr/>
          </p:nvSpPr>
          <p:spPr>
            <a:xfrm>
              <a:off x="12674160" y="478152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65" name="PlaceHolder 16"/>
          <p:cNvSpPr>
            <a:spLocks noGrp="1"/>
          </p:cNvSpPr>
          <p:nvPr>
            <p:ph type="body"/>
          </p:nvPr>
        </p:nvSpPr>
        <p:spPr>
          <a:xfrm>
            <a:off x="12674160" y="469008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PlaceHolder 17"/>
          <p:cNvSpPr>
            <a:spLocks noGrp="1"/>
          </p:cNvSpPr>
          <p:nvPr>
            <p:ph type="body"/>
          </p:nvPr>
        </p:nvSpPr>
        <p:spPr>
          <a:xfrm>
            <a:off x="13757040" y="5188320"/>
            <a:ext cx="312120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" name="PlaceHolder 18"/>
          <p:cNvSpPr>
            <a:spLocks noGrp="1"/>
          </p:cNvSpPr>
          <p:nvPr>
            <p:ph type="body"/>
          </p:nvPr>
        </p:nvSpPr>
        <p:spPr>
          <a:xfrm>
            <a:off x="13757040" y="4618800"/>
            <a:ext cx="312120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68" name="Group 48"/>
          <p:cNvGrpSpPr/>
          <p:nvPr/>
        </p:nvGrpSpPr>
        <p:grpSpPr>
          <a:xfrm>
            <a:off x="12511440" y="6212160"/>
            <a:ext cx="1046160" cy="1046160"/>
            <a:chOff x="12511440" y="6212160"/>
            <a:chExt cx="1046160" cy="1046160"/>
          </a:xfrm>
        </p:grpSpPr>
        <p:sp>
          <p:nvSpPr>
            <p:cNvPr id="69" name="Rectangle 49"/>
            <p:cNvSpPr/>
            <p:nvPr/>
          </p:nvSpPr>
          <p:spPr>
            <a:xfrm>
              <a:off x="12511440" y="621216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70" name="Rectangle 50"/>
            <p:cNvSpPr/>
            <p:nvPr/>
          </p:nvSpPr>
          <p:spPr>
            <a:xfrm>
              <a:off x="12674160" y="637488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71" name="PlaceHolder 19"/>
          <p:cNvSpPr>
            <a:spLocks noGrp="1"/>
          </p:cNvSpPr>
          <p:nvPr>
            <p:ph type="body"/>
          </p:nvPr>
        </p:nvSpPr>
        <p:spPr>
          <a:xfrm>
            <a:off x="12674160" y="628344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20"/>
          <p:cNvSpPr>
            <a:spLocks noGrp="1"/>
          </p:cNvSpPr>
          <p:nvPr>
            <p:ph type="body"/>
          </p:nvPr>
        </p:nvSpPr>
        <p:spPr>
          <a:xfrm>
            <a:off x="13757040" y="6781680"/>
            <a:ext cx="3121200" cy="3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PlaceHolder 21"/>
          <p:cNvSpPr>
            <a:spLocks noGrp="1"/>
          </p:cNvSpPr>
          <p:nvPr>
            <p:ph type="body"/>
          </p:nvPr>
        </p:nvSpPr>
        <p:spPr>
          <a:xfrm>
            <a:off x="13757040" y="6212160"/>
            <a:ext cx="3121200" cy="597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quare imag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Rectangle 8"/>
          <p:cNvSpPr/>
          <p:nvPr/>
        </p:nvSpPr>
        <p:spPr>
          <a:xfrm>
            <a:off x="0" y="-1080"/>
            <a:ext cx="65041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13" name="PlaceHolder 1"/>
          <p:cNvSpPr>
            <a:spLocks noGrp="1"/>
          </p:cNvSpPr>
          <p:nvPr>
            <p:ph type="ftr" idx="3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 type="sldNum" idx="3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996CA5A-A75C-464A-86C6-4B8FD6786B97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 type="body"/>
          </p:nvPr>
        </p:nvSpPr>
        <p:spPr>
          <a:xfrm>
            <a:off x="3022560" y="2550240"/>
            <a:ext cx="5178240" cy="51771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6" name="PlaceHolder 4"/>
          <p:cNvSpPr>
            <a:spLocks noGrp="1"/>
          </p:cNvSpPr>
          <p:nvPr>
            <p:ph type="title"/>
          </p:nvPr>
        </p:nvSpPr>
        <p:spPr>
          <a:xfrm>
            <a:off x="9144000" y="2392920"/>
            <a:ext cx="6114960" cy="190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7" name="PlaceHolder 5"/>
          <p:cNvSpPr>
            <a:spLocks noGrp="1"/>
          </p:cNvSpPr>
          <p:nvPr>
            <p:ph type="body"/>
          </p:nvPr>
        </p:nvSpPr>
        <p:spPr>
          <a:xfrm>
            <a:off x="9144000" y="6184080"/>
            <a:ext cx="6114960" cy="1545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marL="285840" indent="-285840" algn="just" defTabSz="1371240">
              <a:lnSpc>
                <a:spcPct val="160000"/>
              </a:lnSpc>
              <a:buClr>
                <a:srgbClr val="8d8d8d"/>
              </a:buClr>
              <a:buFont typeface="Wingdings" charset="2"/>
              <a:buChar char=""/>
            </a:pPr>
            <a:r>
              <a:rPr b="0" lang="en-US" sz="1600" strike="noStrike" u="none">
                <a:solidFill>
                  <a:schemeClr val="accent4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8" name="PlaceHolder 6"/>
          <p:cNvSpPr>
            <a:spLocks noGrp="1"/>
          </p:cNvSpPr>
          <p:nvPr>
            <p:ph type="body"/>
          </p:nvPr>
        </p:nvSpPr>
        <p:spPr>
          <a:xfrm>
            <a:off x="9144000" y="4404240"/>
            <a:ext cx="6114960" cy="155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85840" indent="-285840" algn="just" defTabSz="1371240">
              <a:lnSpc>
                <a:spcPct val="160000"/>
              </a:lnSpc>
              <a:buClr>
                <a:srgbClr val="575454"/>
              </a:buClr>
              <a:buFont typeface="Wingdings" charset="2"/>
              <a:buChar char=""/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ide image and text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body"/>
          </p:nvPr>
        </p:nvSpPr>
        <p:spPr>
          <a:xfrm>
            <a:off x="0" y="1398240"/>
            <a:ext cx="18281520" cy="3736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ftr" idx="3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 type="sldNum" idx="3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C6D029C-A785-47D5-827F-73BDEDFE3651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2" name="PlaceHolder 4"/>
          <p:cNvSpPr>
            <a:spLocks noGrp="1"/>
          </p:cNvSpPr>
          <p:nvPr>
            <p:ph type="body"/>
          </p:nvPr>
        </p:nvSpPr>
        <p:spPr>
          <a:xfrm>
            <a:off x="4336920" y="6669000"/>
            <a:ext cx="9607320" cy="19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3" name="PlaceHolder 5"/>
          <p:cNvSpPr>
            <a:spLocks noGrp="1"/>
          </p:cNvSpPr>
          <p:nvPr>
            <p:ph type="title"/>
          </p:nvPr>
        </p:nvSpPr>
        <p:spPr>
          <a:xfrm>
            <a:off x="3022560" y="5382360"/>
            <a:ext cx="12236400" cy="113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6 column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ftr" idx="3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 type="sldNum" idx="4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2AE707C-8D7C-4381-A970-67AE9C648D41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body"/>
          </p:nvPr>
        </p:nvSpPr>
        <p:spPr>
          <a:xfrm>
            <a:off x="6531480" y="1996920"/>
            <a:ext cx="48607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7" name="PlaceHolder 4"/>
          <p:cNvSpPr>
            <a:spLocks noGrp="1"/>
          </p:cNvSpPr>
          <p:nvPr>
            <p:ph type="body"/>
          </p:nvPr>
        </p:nvSpPr>
        <p:spPr>
          <a:xfrm>
            <a:off x="6531480" y="13377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8" name="PlaceHolder 5"/>
          <p:cNvSpPr>
            <a:spLocks noGrp="1"/>
          </p:cNvSpPr>
          <p:nvPr>
            <p:ph type="body"/>
          </p:nvPr>
        </p:nvSpPr>
        <p:spPr>
          <a:xfrm>
            <a:off x="6531480" y="4731120"/>
            <a:ext cx="48607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9" name="PlaceHolder 6"/>
          <p:cNvSpPr>
            <a:spLocks noGrp="1"/>
          </p:cNvSpPr>
          <p:nvPr>
            <p:ph type="body"/>
          </p:nvPr>
        </p:nvSpPr>
        <p:spPr>
          <a:xfrm>
            <a:off x="6531480" y="40719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0" name="PlaceHolder 7"/>
          <p:cNvSpPr>
            <a:spLocks noGrp="1"/>
          </p:cNvSpPr>
          <p:nvPr>
            <p:ph type="body"/>
          </p:nvPr>
        </p:nvSpPr>
        <p:spPr>
          <a:xfrm>
            <a:off x="6531480" y="7465320"/>
            <a:ext cx="48607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1" name="PlaceHolder 8"/>
          <p:cNvSpPr>
            <a:spLocks noGrp="1"/>
          </p:cNvSpPr>
          <p:nvPr>
            <p:ph type="body"/>
          </p:nvPr>
        </p:nvSpPr>
        <p:spPr>
          <a:xfrm>
            <a:off x="6531480" y="68061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2" name="PlaceHolder 9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4518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3" name="PlaceHolder 10"/>
          <p:cNvSpPr>
            <a:spLocks noGrp="1"/>
          </p:cNvSpPr>
          <p:nvPr>
            <p:ph type="body"/>
          </p:nvPr>
        </p:nvSpPr>
        <p:spPr>
          <a:xfrm>
            <a:off x="12001680" y="1996920"/>
            <a:ext cx="48607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4" name="PlaceHolder 11"/>
          <p:cNvSpPr>
            <a:spLocks noGrp="1"/>
          </p:cNvSpPr>
          <p:nvPr>
            <p:ph type="body"/>
          </p:nvPr>
        </p:nvSpPr>
        <p:spPr>
          <a:xfrm>
            <a:off x="12001680" y="13377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5" name="PlaceHolder 12"/>
          <p:cNvSpPr>
            <a:spLocks noGrp="1"/>
          </p:cNvSpPr>
          <p:nvPr>
            <p:ph type="body"/>
          </p:nvPr>
        </p:nvSpPr>
        <p:spPr>
          <a:xfrm>
            <a:off x="12001680" y="4731120"/>
            <a:ext cx="48607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6" name="PlaceHolder 13"/>
          <p:cNvSpPr>
            <a:spLocks noGrp="1"/>
          </p:cNvSpPr>
          <p:nvPr>
            <p:ph type="body"/>
          </p:nvPr>
        </p:nvSpPr>
        <p:spPr>
          <a:xfrm>
            <a:off x="12001680" y="40719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7" name="PlaceHolder 14"/>
          <p:cNvSpPr>
            <a:spLocks noGrp="1"/>
          </p:cNvSpPr>
          <p:nvPr>
            <p:ph type="body"/>
          </p:nvPr>
        </p:nvSpPr>
        <p:spPr>
          <a:xfrm>
            <a:off x="12001680" y="7465320"/>
            <a:ext cx="48607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8" name="PlaceHolder 15"/>
          <p:cNvSpPr>
            <a:spLocks noGrp="1"/>
          </p:cNvSpPr>
          <p:nvPr>
            <p:ph type="body"/>
          </p:nvPr>
        </p:nvSpPr>
        <p:spPr>
          <a:xfrm>
            <a:off x="12001680" y="68061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low star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Freeform: Shape 11"/>
          <p:cNvSpPr/>
          <p:nvPr/>
        </p:nvSpPr>
        <p:spPr>
          <a:xfrm rot="10800000">
            <a:off x="11166480" y="376236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40" name="PlaceHolder 1"/>
          <p:cNvSpPr>
            <a:spLocks noGrp="1"/>
          </p:cNvSpPr>
          <p:nvPr>
            <p:ph type="ftr" idx="4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sldNum" idx="4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C9E46750-4629-4759-B2FF-64B63C5C22A8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2" name="PlaceHolder 3"/>
          <p:cNvSpPr>
            <a:spLocks noGrp="1"/>
          </p:cNvSpPr>
          <p:nvPr>
            <p:ph type="body"/>
          </p:nvPr>
        </p:nvSpPr>
        <p:spPr>
          <a:xfrm>
            <a:off x="1403280" y="1398240"/>
            <a:ext cx="5105160" cy="7481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3" name="Oval 5"/>
          <p:cNvSpPr/>
          <p:nvPr/>
        </p:nvSpPr>
        <p:spPr>
          <a:xfrm>
            <a:off x="7017120" y="503136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cxnSp>
        <p:nvCxnSpPr>
          <p:cNvPr id="344" name="Straight Connector 6"/>
          <p:cNvCxnSpPr>
            <a:stCxn id="343" idx="6"/>
            <a:endCxn id="345" idx="2"/>
          </p:cNvCxnSpPr>
          <p:nvPr/>
        </p:nvCxnSpPr>
        <p:spPr>
          <a:xfrm>
            <a:off x="7232400" y="5139000"/>
            <a:ext cx="5676480" cy="36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345" name="Oval 7"/>
          <p:cNvSpPr/>
          <p:nvPr/>
        </p:nvSpPr>
        <p:spPr>
          <a:xfrm>
            <a:off x="12908520" y="503136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46" name="PlaceHolder 4"/>
          <p:cNvSpPr>
            <a:spLocks noGrp="1"/>
          </p:cNvSpPr>
          <p:nvPr>
            <p:ph type="body"/>
          </p:nvPr>
        </p:nvSpPr>
        <p:spPr>
          <a:xfrm>
            <a:off x="11298240" y="388332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7" name="PlaceHolder 5"/>
          <p:cNvSpPr>
            <a:spLocks noGrp="1"/>
          </p:cNvSpPr>
          <p:nvPr>
            <p:ph type="body"/>
          </p:nvPr>
        </p:nvSpPr>
        <p:spPr>
          <a:xfrm>
            <a:off x="11160000" y="5361480"/>
            <a:ext cx="3711960" cy="35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348" name="Straight Connector 15"/>
          <p:cNvCxnSpPr>
            <a:stCxn id="345" idx="6"/>
          </p:cNvCxnSpPr>
          <p:nvPr/>
        </p:nvCxnSpPr>
        <p:spPr>
          <a:xfrm>
            <a:off x="13123800" y="5139000"/>
            <a:ext cx="5170680" cy="100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349" name="PlaceHolder 6"/>
          <p:cNvSpPr>
            <a:spLocks noGrp="1"/>
          </p:cNvSpPr>
          <p:nvPr>
            <p:ph type="title"/>
          </p:nvPr>
        </p:nvSpPr>
        <p:spPr>
          <a:xfrm>
            <a:off x="7128000" y="1398240"/>
            <a:ext cx="7734240" cy="207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rofil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body"/>
          </p:nvPr>
        </p:nvSpPr>
        <p:spPr>
          <a:xfrm>
            <a:off x="11160000" y="0"/>
            <a:ext cx="571788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ftr" idx="43"/>
          </p:nvPr>
        </p:nvSpPr>
        <p:spPr>
          <a:xfrm>
            <a:off x="458280" y="9615960"/>
            <a:ext cx="608148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sldNum" idx="44"/>
          </p:nvPr>
        </p:nvSpPr>
        <p:spPr>
          <a:xfrm>
            <a:off x="45828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fld id="{BFA3AE52-EC31-4424-85E7-9C08F0B7C00C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3" name="PlaceHolder 4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7734240" cy="113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4" name="PlaceHolder 5"/>
          <p:cNvSpPr>
            <a:spLocks noGrp="1"/>
          </p:cNvSpPr>
          <p:nvPr>
            <p:ph type="body"/>
          </p:nvPr>
        </p:nvSpPr>
        <p:spPr>
          <a:xfrm>
            <a:off x="1403280" y="6154920"/>
            <a:ext cx="7215480" cy="249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5" name="PlaceHolder 6"/>
          <p:cNvSpPr>
            <a:spLocks noGrp="1"/>
          </p:cNvSpPr>
          <p:nvPr>
            <p:ph type="body"/>
          </p:nvPr>
        </p:nvSpPr>
        <p:spPr>
          <a:xfrm>
            <a:off x="1403280" y="4061520"/>
            <a:ext cx="7215480" cy="201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6" name="PlaceHolder 7"/>
          <p:cNvSpPr>
            <a:spLocks noGrp="1"/>
          </p:cNvSpPr>
          <p:nvPr>
            <p:ph type="body"/>
          </p:nvPr>
        </p:nvSpPr>
        <p:spPr>
          <a:xfrm>
            <a:off x="1403280" y="2257560"/>
            <a:ext cx="7734240" cy="832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3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dk2">
                    <a:lumMod val="60000"/>
                    <a:lumOff val="40000"/>
                  </a:schemeClr>
                </a:solidFill>
                <a:effectLst/>
                <a:uFillTx/>
                <a:latin typeface="Coo Hew"/>
                <a:ea typeface="Spica Neue"/>
              </a:rPr>
              <a:t>Subtitle goes here</a:t>
            </a:r>
            <a:endParaRPr b="0" lang="ru-R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text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1943280" y="3348720"/>
            <a:ext cx="5848200" cy="227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ftr" idx="4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sldNum" idx="4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51F8B7B-0DA3-45C7-90EC-6BEAA36A2F01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cxnSp>
        <p:nvCxnSpPr>
          <p:cNvPr id="360" name="Straight Connector 5"/>
          <p:cNvCxnSpPr/>
          <p:nvPr/>
        </p:nvCxnSpPr>
        <p:spPr>
          <a:xfrm flipV="1">
            <a:off x="8038800" y="0"/>
            <a:ext cx="6480" cy="542916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361" name="PlaceHolder 4"/>
          <p:cNvSpPr>
            <a:spLocks noGrp="1"/>
          </p:cNvSpPr>
          <p:nvPr>
            <p:ph type="body"/>
          </p:nvPr>
        </p:nvSpPr>
        <p:spPr>
          <a:xfrm>
            <a:off x="8280360" y="4725720"/>
            <a:ext cx="6978600" cy="3651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 left image and text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17709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3" name="Rectangle 5"/>
          <p:cNvSpPr/>
          <p:nvPr/>
        </p:nvSpPr>
        <p:spPr>
          <a:xfrm>
            <a:off x="11777400" y="-1080"/>
            <a:ext cx="65041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 type="title"/>
          </p:nvPr>
        </p:nvSpPr>
        <p:spPr>
          <a:xfrm>
            <a:off x="13007160" y="1398240"/>
            <a:ext cx="402588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5" name="PlaceHolder 3"/>
          <p:cNvSpPr>
            <a:spLocks noGrp="1"/>
          </p:cNvSpPr>
          <p:nvPr>
            <p:ph type="body"/>
          </p:nvPr>
        </p:nvSpPr>
        <p:spPr>
          <a:xfrm>
            <a:off x="13026240" y="5360760"/>
            <a:ext cx="4025880" cy="351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 process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ftr" idx="4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7" name="PlaceHolder 2"/>
          <p:cNvSpPr>
            <a:spLocks noGrp="1"/>
          </p:cNvSpPr>
          <p:nvPr>
            <p:ph type="sldNum" idx="4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4C906EB-AA27-4B82-8B33-83EE508F473A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8" name="Diamond 5"/>
          <p:cNvSpPr/>
          <p:nvPr/>
        </p:nvSpPr>
        <p:spPr>
          <a:xfrm>
            <a:off x="2104920" y="4321080"/>
            <a:ext cx="2344680" cy="2344680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69" name="Diamond 4"/>
          <p:cNvSpPr/>
          <p:nvPr/>
        </p:nvSpPr>
        <p:spPr>
          <a:xfrm>
            <a:off x="2104920" y="4567680"/>
            <a:ext cx="2344680" cy="2344680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 type="body"/>
          </p:nvPr>
        </p:nvSpPr>
        <p:spPr>
          <a:xfrm>
            <a:off x="2282760" y="5437440"/>
            <a:ext cx="19890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1" name="Diamond 9"/>
          <p:cNvSpPr/>
          <p:nvPr/>
        </p:nvSpPr>
        <p:spPr>
          <a:xfrm rot="10800000">
            <a:off x="5052600" y="4821120"/>
            <a:ext cx="2344680" cy="2344680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72" name="Diamond 10"/>
          <p:cNvSpPr/>
          <p:nvPr/>
        </p:nvSpPr>
        <p:spPr>
          <a:xfrm rot="10800000">
            <a:off x="5052600" y="4574160"/>
            <a:ext cx="2344680" cy="2344680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73" name="PlaceHolder 4"/>
          <p:cNvSpPr>
            <a:spLocks noGrp="1"/>
          </p:cNvSpPr>
          <p:nvPr>
            <p:ph type="body"/>
          </p:nvPr>
        </p:nvSpPr>
        <p:spPr>
          <a:xfrm>
            <a:off x="5223600" y="5437440"/>
            <a:ext cx="19890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4" name="PlaceHolder 5"/>
          <p:cNvSpPr>
            <a:spLocks noGrp="1"/>
          </p:cNvSpPr>
          <p:nvPr>
            <p:ph type="body"/>
          </p:nvPr>
        </p:nvSpPr>
        <p:spPr>
          <a:xfrm>
            <a:off x="1403280" y="2600280"/>
            <a:ext cx="3711960" cy="1518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5" name="PlaceHolder 6"/>
          <p:cNvSpPr>
            <a:spLocks noGrp="1"/>
          </p:cNvSpPr>
          <p:nvPr>
            <p:ph type="body"/>
          </p:nvPr>
        </p:nvSpPr>
        <p:spPr>
          <a:xfrm>
            <a:off x="4380480" y="7361640"/>
            <a:ext cx="3711960" cy="1518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6" name="Diamond 14"/>
          <p:cNvSpPr/>
          <p:nvPr/>
        </p:nvSpPr>
        <p:spPr>
          <a:xfrm>
            <a:off x="7986600" y="4321080"/>
            <a:ext cx="2344680" cy="2344680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77" name="Diamond 15"/>
          <p:cNvSpPr/>
          <p:nvPr/>
        </p:nvSpPr>
        <p:spPr>
          <a:xfrm>
            <a:off x="7986600" y="4567680"/>
            <a:ext cx="2344680" cy="2344680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78" name="PlaceHolder 7"/>
          <p:cNvSpPr>
            <a:spLocks noGrp="1"/>
          </p:cNvSpPr>
          <p:nvPr>
            <p:ph type="body"/>
          </p:nvPr>
        </p:nvSpPr>
        <p:spPr>
          <a:xfrm>
            <a:off x="8164440" y="5437440"/>
            <a:ext cx="19890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9" name="PlaceHolder 8"/>
          <p:cNvSpPr>
            <a:spLocks noGrp="1"/>
          </p:cNvSpPr>
          <p:nvPr>
            <p:ph type="body"/>
          </p:nvPr>
        </p:nvSpPr>
        <p:spPr>
          <a:xfrm>
            <a:off x="7266600" y="2600280"/>
            <a:ext cx="3711960" cy="1518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0" name="Diamond 18"/>
          <p:cNvSpPr/>
          <p:nvPr/>
        </p:nvSpPr>
        <p:spPr>
          <a:xfrm rot="10800000">
            <a:off x="10933920" y="4821120"/>
            <a:ext cx="2344680" cy="2344680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81" name="Diamond 19"/>
          <p:cNvSpPr/>
          <p:nvPr/>
        </p:nvSpPr>
        <p:spPr>
          <a:xfrm rot="10800000">
            <a:off x="10933920" y="4574160"/>
            <a:ext cx="2344680" cy="2344680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82" name="PlaceHolder 9"/>
          <p:cNvSpPr>
            <a:spLocks noGrp="1"/>
          </p:cNvSpPr>
          <p:nvPr>
            <p:ph type="body"/>
          </p:nvPr>
        </p:nvSpPr>
        <p:spPr>
          <a:xfrm>
            <a:off x="11105280" y="5437440"/>
            <a:ext cx="19890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3" name="PlaceHolder 10"/>
          <p:cNvSpPr>
            <a:spLocks noGrp="1"/>
          </p:cNvSpPr>
          <p:nvPr>
            <p:ph type="body"/>
          </p:nvPr>
        </p:nvSpPr>
        <p:spPr>
          <a:xfrm>
            <a:off x="10243800" y="7361640"/>
            <a:ext cx="3711960" cy="1518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4" name="Diamond 22"/>
          <p:cNvSpPr/>
          <p:nvPr/>
        </p:nvSpPr>
        <p:spPr>
          <a:xfrm>
            <a:off x="13867920" y="4321080"/>
            <a:ext cx="2344680" cy="2344680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85" name="Diamond 23"/>
          <p:cNvSpPr/>
          <p:nvPr/>
        </p:nvSpPr>
        <p:spPr>
          <a:xfrm>
            <a:off x="13867920" y="4567680"/>
            <a:ext cx="2344680" cy="2344680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86" name="PlaceHolder 11"/>
          <p:cNvSpPr>
            <a:spLocks noGrp="1"/>
          </p:cNvSpPr>
          <p:nvPr>
            <p:ph type="body"/>
          </p:nvPr>
        </p:nvSpPr>
        <p:spPr>
          <a:xfrm>
            <a:off x="14045760" y="5437440"/>
            <a:ext cx="19890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7" name="PlaceHolder 12"/>
          <p:cNvSpPr>
            <a:spLocks noGrp="1"/>
          </p:cNvSpPr>
          <p:nvPr>
            <p:ph type="body"/>
          </p:nvPr>
        </p:nvSpPr>
        <p:spPr>
          <a:xfrm>
            <a:off x="13184640" y="2600280"/>
            <a:ext cx="3711960" cy="1518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8" name="PlaceHolder 13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low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ftr" idx="4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0" name="PlaceHolder 2"/>
          <p:cNvSpPr>
            <a:spLocks noGrp="1"/>
          </p:cNvSpPr>
          <p:nvPr>
            <p:ph type="sldNum" idx="5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DAC399E-5262-4118-87ED-E879A3DCCE35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cxnSp>
        <p:nvCxnSpPr>
          <p:cNvPr id="391" name="Straight Connector 4"/>
          <p:cNvCxnSpPr>
            <a:endCxn id="392" idx="2"/>
          </p:cNvCxnSpPr>
          <p:nvPr/>
        </p:nvCxnSpPr>
        <p:spPr>
          <a:xfrm flipV="1">
            <a:off x="-6120" y="5138280"/>
            <a:ext cx="3147120" cy="97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392" name="Oval 7"/>
          <p:cNvSpPr/>
          <p:nvPr/>
        </p:nvSpPr>
        <p:spPr>
          <a:xfrm>
            <a:off x="3140640" y="503064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93" name="Freeform: Shape 10"/>
          <p:cNvSpPr/>
          <p:nvPr/>
        </p:nvSpPr>
        <p:spPr>
          <a:xfrm rot="10800000">
            <a:off x="1409760" y="376236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 type="body"/>
          </p:nvPr>
        </p:nvSpPr>
        <p:spPr>
          <a:xfrm>
            <a:off x="1541520" y="388332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5" name="PlaceHolder 4"/>
          <p:cNvSpPr>
            <a:spLocks noGrp="1"/>
          </p:cNvSpPr>
          <p:nvPr>
            <p:ph type="body"/>
          </p:nvPr>
        </p:nvSpPr>
        <p:spPr>
          <a:xfrm>
            <a:off x="1403280" y="5361480"/>
            <a:ext cx="3711960" cy="35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396" name="Straight Connector 14"/>
          <p:cNvCxnSpPr>
            <a:stCxn id="392" idx="6"/>
            <a:endCxn id="397" idx="2"/>
          </p:cNvCxnSpPr>
          <p:nvPr/>
        </p:nvCxnSpPr>
        <p:spPr>
          <a:xfrm>
            <a:off x="3355920" y="5138280"/>
            <a:ext cx="7554240" cy="36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397" name="Oval 22"/>
          <p:cNvSpPr/>
          <p:nvPr/>
        </p:nvSpPr>
        <p:spPr>
          <a:xfrm>
            <a:off x="10909800" y="503064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98" name="Freeform: Shape 24"/>
          <p:cNvSpPr/>
          <p:nvPr/>
        </p:nvSpPr>
        <p:spPr>
          <a:xfrm>
            <a:off x="9148680" y="543132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399" name="PlaceHolder 5"/>
          <p:cNvSpPr>
            <a:spLocks noGrp="1"/>
          </p:cNvSpPr>
          <p:nvPr>
            <p:ph type="body"/>
          </p:nvPr>
        </p:nvSpPr>
        <p:spPr>
          <a:xfrm>
            <a:off x="9286920" y="578376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0" name="PlaceHolder 6"/>
          <p:cNvSpPr>
            <a:spLocks noGrp="1"/>
          </p:cNvSpPr>
          <p:nvPr>
            <p:ph type="body"/>
          </p:nvPr>
        </p:nvSpPr>
        <p:spPr>
          <a:xfrm>
            <a:off x="9144000" y="1416240"/>
            <a:ext cx="3711960" cy="35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401" name="Straight Connector 29"/>
          <p:cNvCxnSpPr>
            <a:stCxn id="397" idx="6"/>
          </p:cNvCxnSpPr>
          <p:nvPr/>
        </p:nvCxnSpPr>
        <p:spPr>
          <a:xfrm>
            <a:off x="11125080" y="5138280"/>
            <a:ext cx="7182000" cy="259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402" name="PlaceHolder 7"/>
          <p:cNvSpPr>
            <a:spLocks noGrp="1"/>
          </p:cNvSpPr>
          <p:nvPr>
            <p:ph type="body"/>
          </p:nvPr>
        </p:nvSpPr>
        <p:spPr>
          <a:xfrm>
            <a:off x="1403280" y="1398240"/>
            <a:ext cx="5717880" cy="2258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3" name="PlaceHolder 8"/>
          <p:cNvSpPr>
            <a:spLocks noGrp="1"/>
          </p:cNvSpPr>
          <p:nvPr>
            <p:ph type="body"/>
          </p:nvPr>
        </p:nvSpPr>
        <p:spPr>
          <a:xfrm>
            <a:off x="9144000" y="6623640"/>
            <a:ext cx="5717880" cy="2258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4" name="PlaceHolder 9"/>
          <p:cNvSpPr>
            <a:spLocks noGrp="1"/>
          </p:cNvSpPr>
          <p:nvPr>
            <p:ph type="title"/>
          </p:nvPr>
        </p:nvSpPr>
        <p:spPr>
          <a:xfrm>
            <a:off x="914400" y="409680"/>
            <a:ext cx="16452720" cy="17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mage and text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1943280" y="3348720"/>
            <a:ext cx="5848200" cy="227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6" name="PlaceHolder 2"/>
          <p:cNvSpPr>
            <a:spLocks noGrp="1"/>
          </p:cNvSpPr>
          <p:nvPr>
            <p:ph type="ftr" idx="5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7" name="PlaceHolder 3"/>
          <p:cNvSpPr>
            <a:spLocks noGrp="1"/>
          </p:cNvSpPr>
          <p:nvPr>
            <p:ph type="sldNum" idx="5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AC142DE-EDF9-47C0-9597-303AB7D048B8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cxnSp>
        <p:nvCxnSpPr>
          <p:cNvPr id="408" name="Straight Connector 5"/>
          <p:cNvCxnSpPr/>
          <p:nvPr/>
        </p:nvCxnSpPr>
        <p:spPr>
          <a:xfrm flipV="1">
            <a:off x="8038800" y="0"/>
            <a:ext cx="6480" cy="542916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409" name="PlaceHolder 4"/>
          <p:cNvSpPr>
            <a:spLocks noGrp="1"/>
          </p:cNvSpPr>
          <p:nvPr>
            <p:ph type="body"/>
          </p:nvPr>
        </p:nvSpPr>
        <p:spPr>
          <a:xfrm>
            <a:off x="8280360" y="2803320"/>
            <a:ext cx="10001160" cy="26128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0" name="PlaceHolder 5"/>
          <p:cNvSpPr>
            <a:spLocks noGrp="1"/>
          </p:cNvSpPr>
          <p:nvPr>
            <p:ph type="body"/>
          </p:nvPr>
        </p:nvSpPr>
        <p:spPr>
          <a:xfrm>
            <a:off x="8191440" y="5655240"/>
            <a:ext cx="7067520" cy="2721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ftr" idx="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ldNum" idx="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8C381CC-EE60-4303-B00B-11A60982EB78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76" name="Group 4"/>
          <p:cNvGrpSpPr/>
          <p:nvPr/>
        </p:nvGrpSpPr>
        <p:grpSpPr>
          <a:xfrm>
            <a:off x="6924960" y="7424280"/>
            <a:ext cx="1046160" cy="1046160"/>
            <a:chOff x="6924960" y="7424280"/>
            <a:chExt cx="1046160" cy="1046160"/>
          </a:xfrm>
        </p:grpSpPr>
        <p:sp>
          <p:nvSpPr>
            <p:cNvPr id="77" name="Rectangle 5"/>
            <p:cNvSpPr/>
            <p:nvPr/>
          </p:nvSpPr>
          <p:spPr>
            <a:xfrm>
              <a:off x="6924960" y="742428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78" name="Rectangle 6"/>
            <p:cNvSpPr/>
            <p:nvPr/>
          </p:nvSpPr>
          <p:spPr>
            <a:xfrm>
              <a:off x="7087320" y="758700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7088760" y="749556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80" name="Straight Connector 8"/>
          <p:cNvCxnSpPr/>
          <p:nvPr/>
        </p:nvCxnSpPr>
        <p:spPr>
          <a:xfrm>
            <a:off x="0" y="8877240"/>
            <a:ext cx="6521400" cy="1584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81" name="Straight Connector 11"/>
          <p:cNvCxnSpPr/>
          <p:nvPr/>
        </p:nvCxnSpPr>
        <p:spPr>
          <a:xfrm flipV="1">
            <a:off x="6514920" y="7014960"/>
            <a:ext cx="6480" cy="18781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82" name="Straight Connector 14"/>
          <p:cNvCxnSpPr/>
          <p:nvPr/>
        </p:nvCxnSpPr>
        <p:spPr>
          <a:xfrm flipH="1">
            <a:off x="6514920" y="7014960"/>
            <a:ext cx="1878480" cy="64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83" name="Straight Connector 19"/>
          <p:cNvCxnSpPr/>
          <p:nvPr/>
        </p:nvCxnSpPr>
        <p:spPr>
          <a:xfrm flipV="1">
            <a:off x="8386920" y="5143320"/>
            <a:ext cx="6480" cy="18781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84" name="Straight Connector 20"/>
          <p:cNvCxnSpPr/>
          <p:nvPr/>
        </p:nvCxnSpPr>
        <p:spPr>
          <a:xfrm flipH="1">
            <a:off x="8386920" y="5143320"/>
            <a:ext cx="1878480" cy="64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85" name="Straight Connector 22"/>
          <p:cNvCxnSpPr/>
          <p:nvPr/>
        </p:nvCxnSpPr>
        <p:spPr>
          <a:xfrm flipV="1">
            <a:off x="10275480" y="3270240"/>
            <a:ext cx="6480" cy="18781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86" name="Straight Connector 23"/>
          <p:cNvCxnSpPr/>
          <p:nvPr/>
        </p:nvCxnSpPr>
        <p:spPr>
          <a:xfrm flipH="1">
            <a:off x="10275480" y="3270240"/>
            <a:ext cx="8019000" cy="64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grpSp>
        <p:nvGrpSpPr>
          <p:cNvPr id="87" name="Group 25"/>
          <p:cNvGrpSpPr/>
          <p:nvPr/>
        </p:nvGrpSpPr>
        <p:grpSpPr>
          <a:xfrm>
            <a:off x="8796960" y="5552640"/>
            <a:ext cx="1046160" cy="1046160"/>
            <a:chOff x="8796960" y="5552640"/>
            <a:chExt cx="1046160" cy="1046160"/>
          </a:xfrm>
        </p:grpSpPr>
        <p:sp>
          <p:nvSpPr>
            <p:cNvPr id="88" name="Rectangle 26"/>
            <p:cNvSpPr/>
            <p:nvPr/>
          </p:nvSpPr>
          <p:spPr>
            <a:xfrm>
              <a:off x="8796960" y="555264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89" name="Rectangle 27"/>
            <p:cNvSpPr/>
            <p:nvPr/>
          </p:nvSpPr>
          <p:spPr>
            <a:xfrm>
              <a:off x="8959320" y="571536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8960760" y="562392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91" name="Group 31"/>
          <p:cNvGrpSpPr/>
          <p:nvPr/>
        </p:nvGrpSpPr>
        <p:grpSpPr>
          <a:xfrm>
            <a:off x="10685520" y="3679560"/>
            <a:ext cx="1046160" cy="1046160"/>
            <a:chOff x="10685520" y="3679560"/>
            <a:chExt cx="1046160" cy="1046160"/>
          </a:xfrm>
        </p:grpSpPr>
        <p:sp>
          <p:nvSpPr>
            <p:cNvPr id="92" name="Rectangle 32"/>
            <p:cNvSpPr/>
            <p:nvPr/>
          </p:nvSpPr>
          <p:spPr>
            <a:xfrm>
              <a:off x="10685520" y="3679560"/>
              <a:ext cx="1046160" cy="104616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93" name="Rectangle 33"/>
            <p:cNvSpPr/>
            <p:nvPr/>
          </p:nvSpPr>
          <p:spPr>
            <a:xfrm>
              <a:off x="10848240" y="3841920"/>
              <a:ext cx="720720" cy="72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94" name="PlaceHolder 5"/>
          <p:cNvSpPr>
            <a:spLocks noGrp="1"/>
          </p:cNvSpPr>
          <p:nvPr>
            <p:ph type="body"/>
          </p:nvPr>
        </p:nvSpPr>
        <p:spPr>
          <a:xfrm>
            <a:off x="10849320" y="3750480"/>
            <a:ext cx="718560" cy="9039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PlaceHolder 6"/>
          <p:cNvSpPr>
            <a:spLocks noGrp="1"/>
          </p:cNvSpPr>
          <p:nvPr>
            <p:ph type="body"/>
          </p:nvPr>
        </p:nvSpPr>
        <p:spPr>
          <a:xfrm>
            <a:off x="8189280" y="7396200"/>
            <a:ext cx="490716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PlaceHolder 7"/>
          <p:cNvSpPr>
            <a:spLocks noGrp="1"/>
          </p:cNvSpPr>
          <p:nvPr>
            <p:ph type="body"/>
          </p:nvPr>
        </p:nvSpPr>
        <p:spPr>
          <a:xfrm>
            <a:off x="1943280" y="7630200"/>
            <a:ext cx="4154040" cy="65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PlaceHolder 8"/>
          <p:cNvSpPr>
            <a:spLocks noGrp="1"/>
          </p:cNvSpPr>
          <p:nvPr>
            <p:ph type="body"/>
          </p:nvPr>
        </p:nvSpPr>
        <p:spPr>
          <a:xfrm>
            <a:off x="3824640" y="5769000"/>
            <a:ext cx="4154040" cy="65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PlaceHolder 9"/>
          <p:cNvSpPr>
            <a:spLocks noGrp="1"/>
          </p:cNvSpPr>
          <p:nvPr>
            <p:ph type="body"/>
          </p:nvPr>
        </p:nvSpPr>
        <p:spPr>
          <a:xfrm>
            <a:off x="5727600" y="3893400"/>
            <a:ext cx="4154040" cy="65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" name="PlaceHolder 10"/>
          <p:cNvSpPr>
            <a:spLocks noGrp="1"/>
          </p:cNvSpPr>
          <p:nvPr>
            <p:ph type="body"/>
          </p:nvPr>
        </p:nvSpPr>
        <p:spPr>
          <a:xfrm>
            <a:off x="10064880" y="5518800"/>
            <a:ext cx="490716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PlaceHolder 11"/>
          <p:cNvSpPr>
            <a:spLocks noGrp="1"/>
          </p:cNvSpPr>
          <p:nvPr>
            <p:ph type="body"/>
          </p:nvPr>
        </p:nvSpPr>
        <p:spPr>
          <a:xfrm>
            <a:off x="11971080" y="3645360"/>
            <a:ext cx="490716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" name="PlaceHolder 12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PlaceHolder 13"/>
          <p:cNvSpPr>
            <a:spLocks noGrp="1"/>
          </p:cNvSpPr>
          <p:nvPr>
            <p:ph type="body"/>
          </p:nvPr>
        </p:nvSpPr>
        <p:spPr>
          <a:xfrm>
            <a:off x="3022560" y="2292840"/>
            <a:ext cx="122364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Right imag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PlaceHolder 1"/>
          <p:cNvSpPr>
            <a:spLocks noGrp="1"/>
          </p:cNvSpPr>
          <p:nvPr>
            <p:ph type="body"/>
          </p:nvPr>
        </p:nvSpPr>
        <p:spPr>
          <a:xfrm>
            <a:off x="11160000" y="0"/>
            <a:ext cx="571788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742500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413" name="Straight Connector 13"/>
          <p:cNvCxnSpPr>
            <a:endCxn id="411" idx="1"/>
          </p:cNvCxnSpPr>
          <p:nvPr/>
        </p:nvCxnSpPr>
        <p:spPr>
          <a:xfrm flipV="1">
            <a:off x="1517400" y="5139360"/>
            <a:ext cx="9642960" cy="720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414" name="PlaceHolder 3"/>
          <p:cNvSpPr>
            <a:spLocks noGrp="1"/>
          </p:cNvSpPr>
          <p:nvPr>
            <p:ph type="body"/>
          </p:nvPr>
        </p:nvSpPr>
        <p:spPr>
          <a:xfrm>
            <a:off x="1422360" y="5360760"/>
            <a:ext cx="742500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5" name="PlaceHolder 4"/>
          <p:cNvSpPr>
            <a:spLocks noGrp="1"/>
          </p:cNvSpPr>
          <p:nvPr>
            <p:ph type="ftr" idx="53"/>
          </p:nvPr>
        </p:nvSpPr>
        <p:spPr>
          <a:xfrm>
            <a:off x="45828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6" name="PlaceHolder 5"/>
          <p:cNvSpPr>
            <a:spLocks noGrp="1"/>
          </p:cNvSpPr>
          <p:nvPr>
            <p:ph type="sldNum" idx="54"/>
          </p:nvPr>
        </p:nvSpPr>
        <p:spPr>
          <a:xfrm>
            <a:off x="45828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fld id="{B6E7DE23-70B1-49E4-A77D-84835091E411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images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ftr" idx="5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sldNum" idx="5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6E0709A-7435-43C5-A06F-6272707A8654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9" name="PlaceHolder 3"/>
          <p:cNvSpPr>
            <a:spLocks noGrp="1"/>
          </p:cNvSpPr>
          <p:nvPr>
            <p:ph type="body"/>
          </p:nvPr>
        </p:nvSpPr>
        <p:spPr>
          <a:xfrm>
            <a:off x="1403280" y="5191560"/>
            <a:ext cx="4216320" cy="36788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0" name="PlaceHolder 4"/>
          <p:cNvSpPr>
            <a:spLocks noGrp="1"/>
          </p:cNvSpPr>
          <p:nvPr>
            <p:ph type="body"/>
          </p:nvPr>
        </p:nvSpPr>
        <p:spPr>
          <a:xfrm>
            <a:off x="1403280" y="1398240"/>
            <a:ext cx="4216320" cy="36788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1" name="PlaceHolder 5"/>
          <p:cNvSpPr>
            <a:spLocks noGrp="1"/>
          </p:cNvSpPr>
          <p:nvPr>
            <p:ph type="body"/>
          </p:nvPr>
        </p:nvSpPr>
        <p:spPr>
          <a:xfrm>
            <a:off x="5748840" y="1398240"/>
            <a:ext cx="3388680" cy="7481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2" name="PlaceHolder 6"/>
          <p:cNvSpPr>
            <a:spLocks noGrp="1"/>
          </p:cNvSpPr>
          <p:nvPr>
            <p:ph type="title"/>
          </p:nvPr>
        </p:nvSpPr>
        <p:spPr>
          <a:xfrm>
            <a:off x="11169720" y="1398240"/>
            <a:ext cx="516888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3" name="PlaceHolder 7"/>
          <p:cNvSpPr>
            <a:spLocks noGrp="1"/>
          </p:cNvSpPr>
          <p:nvPr>
            <p:ph type="body"/>
          </p:nvPr>
        </p:nvSpPr>
        <p:spPr>
          <a:xfrm>
            <a:off x="11188800" y="5360760"/>
            <a:ext cx="51688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424" name="Straight Connector 14"/>
          <p:cNvCxnSpPr/>
          <p:nvPr/>
        </p:nvCxnSpPr>
        <p:spPr>
          <a:xfrm>
            <a:off x="11266920" y="5141880"/>
            <a:ext cx="7027560" cy="720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 keyword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ftr" idx="5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 type="sldNum" idx="5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66C3ED6-CB45-429E-880F-92984B4ECD80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7" name="Rectangle 4"/>
          <p:cNvSpPr/>
          <p:nvPr/>
        </p:nvSpPr>
        <p:spPr>
          <a:xfrm>
            <a:off x="7128000" y="1904760"/>
            <a:ext cx="3711960" cy="899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28" name="PlaceHolder 3"/>
          <p:cNvSpPr>
            <a:spLocks noGrp="1"/>
          </p:cNvSpPr>
          <p:nvPr>
            <p:ph type="body"/>
          </p:nvPr>
        </p:nvSpPr>
        <p:spPr>
          <a:xfrm>
            <a:off x="7265880" y="203220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9" name="Rectangle 6"/>
          <p:cNvSpPr/>
          <p:nvPr/>
        </p:nvSpPr>
        <p:spPr>
          <a:xfrm>
            <a:off x="7128000" y="3776400"/>
            <a:ext cx="3711960" cy="8996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30" name="PlaceHolder 4"/>
          <p:cNvSpPr>
            <a:spLocks noGrp="1"/>
          </p:cNvSpPr>
          <p:nvPr>
            <p:ph type="body"/>
          </p:nvPr>
        </p:nvSpPr>
        <p:spPr>
          <a:xfrm>
            <a:off x="7265880" y="390384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1" name="Rectangle 8"/>
          <p:cNvSpPr/>
          <p:nvPr/>
        </p:nvSpPr>
        <p:spPr>
          <a:xfrm>
            <a:off x="7128000" y="5648040"/>
            <a:ext cx="3711960" cy="899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32" name="PlaceHolder 5"/>
          <p:cNvSpPr>
            <a:spLocks noGrp="1"/>
          </p:cNvSpPr>
          <p:nvPr>
            <p:ph type="body"/>
          </p:nvPr>
        </p:nvSpPr>
        <p:spPr>
          <a:xfrm>
            <a:off x="7265880" y="577548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3" name="Rectangle 10"/>
          <p:cNvSpPr/>
          <p:nvPr/>
        </p:nvSpPr>
        <p:spPr>
          <a:xfrm>
            <a:off x="7128000" y="7521120"/>
            <a:ext cx="3711960" cy="8996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34" name="PlaceHolder 6"/>
          <p:cNvSpPr>
            <a:spLocks noGrp="1"/>
          </p:cNvSpPr>
          <p:nvPr>
            <p:ph type="body"/>
          </p:nvPr>
        </p:nvSpPr>
        <p:spPr>
          <a:xfrm>
            <a:off x="7265880" y="764856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5" name="PlaceHolder 7"/>
          <p:cNvSpPr>
            <a:spLocks noGrp="1"/>
          </p:cNvSpPr>
          <p:nvPr>
            <p:ph type="body"/>
          </p:nvPr>
        </p:nvSpPr>
        <p:spPr>
          <a:xfrm>
            <a:off x="11477520" y="1553400"/>
            <a:ext cx="4860720" cy="150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6" name="PlaceHolder 8"/>
          <p:cNvSpPr>
            <a:spLocks noGrp="1"/>
          </p:cNvSpPr>
          <p:nvPr>
            <p:ph type="body"/>
          </p:nvPr>
        </p:nvSpPr>
        <p:spPr>
          <a:xfrm>
            <a:off x="11477520" y="3425040"/>
            <a:ext cx="4860720" cy="150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7" name="PlaceHolder 9"/>
          <p:cNvSpPr>
            <a:spLocks noGrp="1"/>
          </p:cNvSpPr>
          <p:nvPr>
            <p:ph type="body"/>
          </p:nvPr>
        </p:nvSpPr>
        <p:spPr>
          <a:xfrm>
            <a:off x="11477520" y="5297040"/>
            <a:ext cx="4860720" cy="150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8" name="PlaceHolder 10"/>
          <p:cNvSpPr>
            <a:spLocks noGrp="1"/>
          </p:cNvSpPr>
          <p:nvPr>
            <p:ph type="body"/>
          </p:nvPr>
        </p:nvSpPr>
        <p:spPr>
          <a:xfrm>
            <a:off x="11477520" y="7169040"/>
            <a:ext cx="4860720" cy="150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9" name="PlaceHolder 11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510516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images and text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ftr" idx="5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 type="sldNum" idx="60"/>
          </p:nvPr>
        </p:nvSpPr>
        <p:spPr>
          <a:xfrm>
            <a:off x="1675764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6C24CB2-F6AD-427D-A331-90E9B655ED22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 type="body"/>
          </p:nvPr>
        </p:nvSpPr>
        <p:spPr>
          <a:xfrm>
            <a:off x="1433520" y="0"/>
            <a:ext cx="3809520" cy="70084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3" name="PlaceHolder 4"/>
          <p:cNvSpPr>
            <a:spLocks noGrp="1"/>
          </p:cNvSpPr>
          <p:nvPr>
            <p:ph type="body"/>
          </p:nvPr>
        </p:nvSpPr>
        <p:spPr>
          <a:xfrm>
            <a:off x="5358240" y="3269880"/>
            <a:ext cx="3809520" cy="70084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4" name="PlaceHolder 5"/>
          <p:cNvSpPr>
            <a:spLocks noGrp="1"/>
          </p:cNvSpPr>
          <p:nvPr>
            <p:ph type="title"/>
          </p:nvPr>
        </p:nvSpPr>
        <p:spPr>
          <a:xfrm>
            <a:off x="11169720" y="1398240"/>
            <a:ext cx="568944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cxnSp>
        <p:nvCxnSpPr>
          <p:cNvPr id="445" name="Straight Connector 28"/>
          <p:cNvCxnSpPr/>
          <p:nvPr/>
        </p:nvCxnSpPr>
        <p:spPr>
          <a:xfrm>
            <a:off x="11283840" y="5141880"/>
            <a:ext cx="701064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446" name="PlaceHolder 6"/>
          <p:cNvSpPr>
            <a:spLocks noGrp="1"/>
          </p:cNvSpPr>
          <p:nvPr>
            <p:ph type="body"/>
          </p:nvPr>
        </p:nvSpPr>
        <p:spPr>
          <a:xfrm>
            <a:off x="11188800" y="5360760"/>
            <a:ext cx="568944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7" name="PlaceHolder 7"/>
          <p:cNvSpPr>
            <a:spLocks noGrp="1"/>
          </p:cNvSpPr>
          <p:nvPr>
            <p:ph type="body"/>
          </p:nvPr>
        </p:nvSpPr>
        <p:spPr>
          <a:xfrm>
            <a:off x="1433520" y="7182360"/>
            <a:ext cx="3809520" cy="63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8" name="PlaceHolder 8"/>
          <p:cNvSpPr>
            <a:spLocks noGrp="1"/>
          </p:cNvSpPr>
          <p:nvPr>
            <p:ph type="body"/>
          </p:nvPr>
        </p:nvSpPr>
        <p:spPr>
          <a:xfrm>
            <a:off x="5358240" y="2428560"/>
            <a:ext cx="3809520" cy="63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Left imag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ftr" idx="6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 type="sldNum" idx="6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8D44F57-9319-4CC2-8ABE-FD3D538DE186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1" name="PlaceHolder 3"/>
          <p:cNvSpPr>
            <a:spLocks noGrp="1"/>
          </p:cNvSpPr>
          <p:nvPr>
            <p:ph type="body"/>
          </p:nvPr>
        </p:nvSpPr>
        <p:spPr>
          <a:xfrm>
            <a:off x="0" y="-360"/>
            <a:ext cx="522504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2" name="PlaceHolder 4"/>
          <p:cNvSpPr>
            <a:spLocks noGrp="1"/>
          </p:cNvSpPr>
          <p:nvPr>
            <p:ph type="title"/>
          </p:nvPr>
        </p:nvSpPr>
        <p:spPr>
          <a:xfrm>
            <a:off x="12347280" y="2729880"/>
            <a:ext cx="4530600" cy="481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3" name="Rectangle 1"/>
          <p:cNvSpPr/>
          <p:nvPr/>
        </p:nvSpPr>
        <p:spPr>
          <a:xfrm>
            <a:off x="5231520" y="-1080"/>
            <a:ext cx="65041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54" name="PlaceHolder 5"/>
          <p:cNvSpPr>
            <a:spLocks noGrp="1"/>
          </p:cNvSpPr>
          <p:nvPr>
            <p:ph type="body"/>
          </p:nvPr>
        </p:nvSpPr>
        <p:spPr>
          <a:xfrm>
            <a:off x="6127560" y="4199040"/>
            <a:ext cx="47116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5" name="PlaceHolder 6"/>
          <p:cNvSpPr>
            <a:spLocks noGrp="1"/>
          </p:cNvSpPr>
          <p:nvPr>
            <p:ph type="body"/>
          </p:nvPr>
        </p:nvSpPr>
        <p:spPr>
          <a:xfrm>
            <a:off x="6127560" y="3483000"/>
            <a:ext cx="4711680" cy="6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low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ftr" idx="6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7" name="PlaceHolder 2"/>
          <p:cNvSpPr>
            <a:spLocks noGrp="1"/>
          </p:cNvSpPr>
          <p:nvPr>
            <p:ph type="sldNum" idx="6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261298F-2281-4264-ADA0-28DA5A41985B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cxnSp>
        <p:nvCxnSpPr>
          <p:cNvPr id="458" name="Straight Connector 4"/>
          <p:cNvCxnSpPr>
            <a:endCxn id="459" idx="2"/>
          </p:cNvCxnSpPr>
          <p:nvPr/>
        </p:nvCxnSpPr>
        <p:spPr>
          <a:xfrm flipV="1">
            <a:off x="0" y="5138280"/>
            <a:ext cx="9038160" cy="97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459" name="Oval 22"/>
          <p:cNvSpPr/>
          <p:nvPr/>
        </p:nvSpPr>
        <p:spPr>
          <a:xfrm>
            <a:off x="9037800" y="503064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60" name="Freeform: Shape 24"/>
          <p:cNvSpPr/>
          <p:nvPr/>
        </p:nvSpPr>
        <p:spPr>
          <a:xfrm>
            <a:off x="7275600" y="543132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61" name="PlaceHolder 3"/>
          <p:cNvSpPr>
            <a:spLocks noGrp="1"/>
          </p:cNvSpPr>
          <p:nvPr>
            <p:ph type="body"/>
          </p:nvPr>
        </p:nvSpPr>
        <p:spPr>
          <a:xfrm>
            <a:off x="7413840" y="578376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462" name="Straight Connector 29"/>
          <p:cNvCxnSpPr>
            <a:stCxn id="459" idx="6"/>
          </p:cNvCxnSpPr>
          <p:nvPr/>
        </p:nvCxnSpPr>
        <p:spPr>
          <a:xfrm>
            <a:off x="9253080" y="5138280"/>
            <a:ext cx="9041400" cy="298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463" name="PlaceHolder 4"/>
          <p:cNvSpPr>
            <a:spLocks noGrp="1"/>
          </p:cNvSpPr>
          <p:nvPr>
            <p:ph type="body"/>
          </p:nvPr>
        </p:nvSpPr>
        <p:spPr>
          <a:xfrm>
            <a:off x="1403280" y="1398240"/>
            <a:ext cx="15474960" cy="34815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4" name="PlaceHolder 5"/>
          <p:cNvSpPr>
            <a:spLocks noGrp="1"/>
          </p:cNvSpPr>
          <p:nvPr>
            <p:ph type="body"/>
          </p:nvPr>
        </p:nvSpPr>
        <p:spPr>
          <a:xfrm>
            <a:off x="11547000" y="5431320"/>
            <a:ext cx="5331240" cy="344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5" name="PlaceHolder 6"/>
          <p:cNvSpPr>
            <a:spLocks noGrp="1"/>
          </p:cNvSpPr>
          <p:nvPr>
            <p:ph type="title"/>
          </p:nvPr>
        </p:nvSpPr>
        <p:spPr>
          <a:xfrm>
            <a:off x="914400" y="409680"/>
            <a:ext cx="16452720" cy="17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ide image and text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body"/>
          </p:nvPr>
        </p:nvSpPr>
        <p:spPr>
          <a:xfrm>
            <a:off x="0" y="1398240"/>
            <a:ext cx="18281520" cy="3736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 type="ftr" idx="6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 type="sldNum" idx="6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0D7C0C8-B1BF-4B66-88AE-15E8088FE14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9" name="PlaceHolder 4"/>
          <p:cNvSpPr>
            <a:spLocks noGrp="1"/>
          </p:cNvSpPr>
          <p:nvPr>
            <p:ph type="body"/>
          </p:nvPr>
        </p:nvSpPr>
        <p:spPr>
          <a:xfrm>
            <a:off x="9626760" y="5689080"/>
            <a:ext cx="5632200" cy="268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0" name="PlaceHolder 5"/>
          <p:cNvSpPr>
            <a:spLocks noGrp="1"/>
          </p:cNvSpPr>
          <p:nvPr>
            <p:ph type="title"/>
          </p:nvPr>
        </p:nvSpPr>
        <p:spPr>
          <a:xfrm>
            <a:off x="3022560" y="3358800"/>
            <a:ext cx="6114960" cy="5106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ooter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ftr" idx="6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2" name="PlaceHolder 2"/>
          <p:cNvSpPr>
            <a:spLocks noGrp="1"/>
          </p:cNvSpPr>
          <p:nvPr>
            <p:ph type="sldNum" idx="6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86B81CD-1554-4E64-A01C-E39F8D6A982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3" name="PlaceHolder 3"/>
          <p:cNvSpPr>
            <a:spLocks noGrp="1"/>
          </p:cNvSpPr>
          <p:nvPr>
            <p:ph type="title"/>
          </p:nvPr>
        </p:nvSpPr>
        <p:spPr>
          <a:xfrm>
            <a:off x="914400" y="409680"/>
            <a:ext cx="16458120" cy="171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текста заглавия щёлкните мышью</a:t>
            </a:r>
            <a:endParaRPr b="0" lang="ru-RU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4" name="PlaceHolder 4"/>
          <p:cNvSpPr>
            <a:spLocks noGrp="1"/>
          </p:cNvSpPr>
          <p:nvPr>
            <p:ph type="body"/>
          </p:nvPr>
        </p:nvSpPr>
        <p:spPr>
          <a:xfrm>
            <a:off x="914400" y="2406240"/>
            <a:ext cx="16458120" cy="596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структуры щёлкните мышью</a:t>
            </a:r>
            <a:endParaRPr b="0" lang="ru-RU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Второй уровень структуры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Третий уровень структуры</a:t>
            </a:r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Четвёртый уровень структуры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low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PlaceHolder 1"/>
          <p:cNvSpPr>
            <a:spLocks noGrp="1"/>
          </p:cNvSpPr>
          <p:nvPr>
            <p:ph type="ftr" idx="6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6" name="PlaceHolder 2"/>
          <p:cNvSpPr>
            <a:spLocks noGrp="1"/>
          </p:cNvSpPr>
          <p:nvPr>
            <p:ph type="sldNum" idx="7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302E074-005E-463B-86B6-AB6BA730DD59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cxnSp>
        <p:nvCxnSpPr>
          <p:cNvPr id="477" name="Straight Connector 4"/>
          <p:cNvCxnSpPr/>
          <p:nvPr/>
        </p:nvCxnSpPr>
        <p:spPr>
          <a:xfrm>
            <a:off x="0" y="5141880"/>
            <a:ext cx="9044280" cy="64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478" name="Diamond 22"/>
          <p:cNvSpPr/>
          <p:nvPr/>
        </p:nvSpPr>
        <p:spPr>
          <a:xfrm>
            <a:off x="9037800" y="5030640"/>
            <a:ext cx="215280" cy="215280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79" name="Freeform: Shape 24"/>
          <p:cNvSpPr/>
          <p:nvPr/>
        </p:nvSpPr>
        <p:spPr>
          <a:xfrm>
            <a:off x="7279920" y="543132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 type="body"/>
          </p:nvPr>
        </p:nvSpPr>
        <p:spPr>
          <a:xfrm>
            <a:off x="7418160" y="578376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481" name="Straight Connector 29"/>
          <p:cNvCxnSpPr/>
          <p:nvPr/>
        </p:nvCxnSpPr>
        <p:spPr>
          <a:xfrm>
            <a:off x="9259560" y="5141880"/>
            <a:ext cx="9034920" cy="262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482" name="PlaceHolder 4"/>
          <p:cNvSpPr>
            <a:spLocks noGrp="1"/>
          </p:cNvSpPr>
          <p:nvPr>
            <p:ph type="body"/>
          </p:nvPr>
        </p:nvSpPr>
        <p:spPr>
          <a:xfrm>
            <a:off x="7279920" y="6705360"/>
            <a:ext cx="3711960" cy="2174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483" name="Straight Connector 10"/>
          <p:cNvCxnSpPr>
            <a:stCxn id="478" idx="0"/>
          </p:cNvCxnSpPr>
          <p:nvPr/>
        </p:nvCxnSpPr>
        <p:spPr>
          <a:xfrm flipH="1" flipV="1">
            <a:off x="9144000" y="0"/>
            <a:ext cx="1800" cy="5031000"/>
          </a:xfrm>
          <a:prstGeom prst="straightConnector1">
            <a:avLst/>
          </a:prstGeom>
          <a:ln w="12700">
            <a:solidFill>
              <a:srgbClr val="b2c7ce"/>
            </a:solidFill>
            <a:prstDash val="dash"/>
            <a:round/>
          </a:ln>
        </p:spPr>
      </p:cxnSp>
      <p:sp>
        <p:nvSpPr>
          <p:cNvPr id="484" name="PlaceHolder 5"/>
          <p:cNvSpPr>
            <a:spLocks noGrp="1"/>
          </p:cNvSpPr>
          <p:nvPr>
            <p:ph type="body"/>
          </p:nvPr>
        </p:nvSpPr>
        <p:spPr>
          <a:xfrm>
            <a:off x="6568200" y="139824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5" name="PlaceHolder 6"/>
          <p:cNvSpPr>
            <a:spLocks noGrp="1"/>
          </p:cNvSpPr>
          <p:nvPr>
            <p:ph type="body"/>
          </p:nvPr>
        </p:nvSpPr>
        <p:spPr>
          <a:xfrm>
            <a:off x="9254880" y="1424520"/>
            <a:ext cx="6004080" cy="536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6" name="PlaceHolder 7"/>
          <p:cNvSpPr>
            <a:spLocks noGrp="1"/>
          </p:cNvSpPr>
          <p:nvPr>
            <p:ph type="body"/>
          </p:nvPr>
        </p:nvSpPr>
        <p:spPr>
          <a:xfrm>
            <a:off x="14419440" y="446112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7" name="PlaceHolder 8"/>
          <p:cNvSpPr>
            <a:spLocks noGrp="1"/>
          </p:cNvSpPr>
          <p:nvPr>
            <p:ph type="title"/>
          </p:nvPr>
        </p:nvSpPr>
        <p:spPr>
          <a:xfrm>
            <a:off x="914400" y="409680"/>
            <a:ext cx="16452720" cy="17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Right image and 2 column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PlaceHolder 1"/>
          <p:cNvSpPr>
            <a:spLocks noGrp="1"/>
          </p:cNvSpPr>
          <p:nvPr>
            <p:ph type="body"/>
          </p:nvPr>
        </p:nvSpPr>
        <p:spPr>
          <a:xfrm>
            <a:off x="13056480" y="-360"/>
            <a:ext cx="522504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9" name="PlaceHolder 2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4518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0" name="Rectangle 1"/>
          <p:cNvSpPr/>
          <p:nvPr/>
        </p:nvSpPr>
        <p:spPr>
          <a:xfrm>
            <a:off x="6545880" y="-1080"/>
            <a:ext cx="65041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491" name="PlaceHolder 3"/>
          <p:cNvSpPr>
            <a:spLocks noGrp="1"/>
          </p:cNvSpPr>
          <p:nvPr>
            <p:ph type="body"/>
          </p:nvPr>
        </p:nvSpPr>
        <p:spPr>
          <a:xfrm>
            <a:off x="7455960" y="2928960"/>
            <a:ext cx="4683960" cy="216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2" name="PlaceHolder 4"/>
          <p:cNvSpPr>
            <a:spLocks noGrp="1"/>
          </p:cNvSpPr>
          <p:nvPr>
            <p:ph type="body"/>
          </p:nvPr>
        </p:nvSpPr>
        <p:spPr>
          <a:xfrm>
            <a:off x="7455960" y="2205720"/>
            <a:ext cx="4683960" cy="63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3" name="PlaceHolder 5"/>
          <p:cNvSpPr>
            <a:spLocks noGrp="1"/>
          </p:cNvSpPr>
          <p:nvPr>
            <p:ph type="ftr" idx="71"/>
          </p:nvPr>
        </p:nvSpPr>
        <p:spPr>
          <a:xfrm>
            <a:off x="458280" y="9615960"/>
            <a:ext cx="608148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4" name="PlaceHolder 6"/>
          <p:cNvSpPr>
            <a:spLocks noGrp="1"/>
          </p:cNvSpPr>
          <p:nvPr>
            <p:ph type="sldNum" idx="72"/>
          </p:nvPr>
        </p:nvSpPr>
        <p:spPr>
          <a:xfrm>
            <a:off x="45828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fld id="{112385B0-7507-48D7-8B4B-066852F1BCD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5" name="PlaceHolder 7"/>
          <p:cNvSpPr>
            <a:spLocks noGrp="1"/>
          </p:cNvSpPr>
          <p:nvPr>
            <p:ph type="body"/>
          </p:nvPr>
        </p:nvSpPr>
        <p:spPr>
          <a:xfrm>
            <a:off x="7455960" y="6212520"/>
            <a:ext cx="4683960" cy="216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6" name="PlaceHolder 8"/>
          <p:cNvSpPr>
            <a:spLocks noGrp="1"/>
          </p:cNvSpPr>
          <p:nvPr>
            <p:ph type="body"/>
          </p:nvPr>
        </p:nvSpPr>
        <p:spPr>
          <a:xfrm>
            <a:off x="7455960" y="5489280"/>
            <a:ext cx="4683960" cy="63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hone whit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ftr" idx="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sldNum" idx="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41F07CF-6BC9-4FD1-BA0A-6443A5E3BAEC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105" name="Group 24"/>
          <p:cNvGrpSpPr/>
          <p:nvPr/>
        </p:nvGrpSpPr>
        <p:grpSpPr>
          <a:xfrm>
            <a:off x="1887840" y="1398240"/>
            <a:ext cx="5325120" cy="8880120"/>
            <a:chOff x="1887840" y="1398240"/>
            <a:chExt cx="5325120" cy="8880120"/>
          </a:xfrm>
        </p:grpSpPr>
        <p:sp>
          <p:nvSpPr>
            <p:cNvPr id="106" name="Rectangle 5"/>
            <p:cNvSpPr/>
            <p:nvPr/>
          </p:nvSpPr>
          <p:spPr>
            <a:xfrm>
              <a:off x="1887840" y="3941280"/>
              <a:ext cx="168840" cy="68724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07" name="Rectangle 6"/>
            <p:cNvSpPr/>
            <p:nvPr/>
          </p:nvSpPr>
          <p:spPr>
            <a:xfrm>
              <a:off x="1887840" y="2908440"/>
              <a:ext cx="168840" cy="68724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08" name="Freeform: Shape 17"/>
            <p:cNvSpPr/>
            <p:nvPr/>
          </p:nvSpPr>
          <p:spPr>
            <a:xfrm>
              <a:off x="1943280" y="1398240"/>
              <a:ext cx="5269680" cy="8880120"/>
            </a:xfrm>
            <a:custGeom>
              <a:avLst/>
              <a:gdLst>
                <a:gd name="textAreaLeft" fmla="*/ 0 w 5269680"/>
                <a:gd name="textAreaRight" fmla="*/ 5276160 w 5269680"/>
                <a:gd name="textAreaTop" fmla="*/ 0 h 8880120"/>
                <a:gd name="textAreaBottom" fmla="*/ 8886240 h 8880120"/>
                <a:gd name="GluePoint1X" fmla="*/ 706677 w 5276068"/>
                <a:gd name="GluePoint1Y" fmla="*/ 0 h 8886825"/>
                <a:gd name="GluePoint2X" fmla="*/ 4569391 w 5276068"/>
                <a:gd name="GluePoint2Y" fmla="*/ 0 h 8886825"/>
                <a:gd name="GluePoint3X" fmla="*/ 5276068 w 5276068"/>
                <a:gd name="GluePoint3Y" fmla="*/ 706677 h 8886825"/>
                <a:gd name="GluePoint4X" fmla="*/ 5276068 w 5276068"/>
                <a:gd name="GluePoint4Y" fmla="*/ 8886825 h 8886825"/>
                <a:gd name="GluePoint5X" fmla="*/ 0 w 5276068"/>
                <a:gd name="GluePoint5Y" fmla="*/ 8886825 h 8886825"/>
                <a:gd name="GluePoint6X" fmla="*/ 0 w 5276068"/>
                <a:gd name="GluePoint6Y" fmla="*/ 706677 h 8886825"/>
                <a:gd name="GluePoint7X" fmla="*/ 706677 w 5276068"/>
                <a:gd name="GluePoint7Y" fmla="*/ 0 h 8886825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</a:cxnLst>
              <a:rect l="textAreaLeft" t="textAreaTop" r="textAreaRight" b="textAreaBottom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>
              <a:solidFill>
                <a:srgbClr val="9b98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09" name="Freeform: Shape 15"/>
            <p:cNvSpPr/>
            <p:nvPr/>
          </p:nvSpPr>
          <p:spPr>
            <a:xfrm>
              <a:off x="2312280" y="2908440"/>
              <a:ext cx="4531320" cy="7369560"/>
            </a:xfrm>
            <a:custGeom>
              <a:avLst/>
              <a:gdLst>
                <a:gd name="textAreaLeft" fmla="*/ 0 w 4531320"/>
                <a:gd name="textAreaRight" fmla="*/ 4537800 w 4531320"/>
                <a:gd name="textAreaTop" fmla="*/ 0 h 7369560"/>
                <a:gd name="textAreaBottom" fmla="*/ 7375680 h 7369560"/>
                <a:gd name="GluePoint1X" fmla="*/ 63531 w 4537952"/>
                <a:gd name="GluePoint1Y" fmla="*/ 0 h 7376536"/>
                <a:gd name="GluePoint2X" fmla="*/ 4474421 w 4537952"/>
                <a:gd name="GluePoint2Y" fmla="*/ 0 h 7376536"/>
                <a:gd name="GluePoint3X" fmla="*/ 4537952 w 4537952"/>
                <a:gd name="GluePoint3Y" fmla="*/ 63531 h 7376536"/>
                <a:gd name="GluePoint4X" fmla="*/ 4537952 w 4537952"/>
                <a:gd name="GluePoint4Y" fmla="*/ 7376536 h 7376536"/>
                <a:gd name="GluePoint5X" fmla="*/ 0 w 4537952"/>
                <a:gd name="GluePoint5Y" fmla="*/ 7376536 h 7376536"/>
                <a:gd name="GluePoint6X" fmla="*/ 0 w 4537952"/>
                <a:gd name="GluePoint6Y" fmla="*/ 63531 h 7376536"/>
                <a:gd name="GluePoint7X" fmla="*/ 63531 w 4537952"/>
                <a:gd name="GluePoint7Y" fmla="*/ 0 h 7376536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</a:cxnLst>
              <a:rect l="textAreaLeft" t="textAreaTop" r="textAreaRight" b="textAreaBottom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10" name="Oval 9"/>
            <p:cNvSpPr/>
            <p:nvPr/>
          </p:nvSpPr>
          <p:spPr>
            <a:xfrm>
              <a:off x="4011840" y="2276280"/>
              <a:ext cx="123120" cy="12312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3560" bIns="4356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11" name="Rectangle: Rounded Corners 10"/>
            <p:cNvSpPr/>
            <p:nvPr/>
          </p:nvSpPr>
          <p:spPr>
            <a:xfrm flipV="1">
              <a:off x="4271040" y="2279880"/>
              <a:ext cx="873000" cy="10404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33480" bIns="3348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12" name="Oval 11"/>
            <p:cNvSpPr/>
            <p:nvPr/>
          </p:nvSpPr>
          <p:spPr>
            <a:xfrm>
              <a:off x="4490280" y="1838880"/>
              <a:ext cx="175320" cy="17532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113" name="PlaceHolder 3"/>
          <p:cNvSpPr>
            <a:spLocks noGrp="1"/>
          </p:cNvSpPr>
          <p:nvPr>
            <p:ph type="title"/>
          </p:nvPr>
        </p:nvSpPr>
        <p:spPr>
          <a:xfrm>
            <a:off x="8915040" y="2020320"/>
            <a:ext cx="7425000" cy="301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14" name="Straight Connector 21"/>
          <p:cNvCxnSpPr/>
          <p:nvPr/>
        </p:nvCxnSpPr>
        <p:spPr>
          <a:xfrm>
            <a:off x="9021960" y="5141880"/>
            <a:ext cx="927252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8934120" y="5360760"/>
            <a:ext cx="742500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2342520" y="2946960"/>
            <a:ext cx="4493520" cy="7331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5 keyword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/>
          </p:cNvSpPr>
          <p:nvPr>
            <p:ph type="ftr" idx="7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8" name="PlaceHolder 2"/>
          <p:cNvSpPr>
            <a:spLocks noGrp="1"/>
          </p:cNvSpPr>
          <p:nvPr>
            <p:ph type="sldNum" idx="7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4A39293-79B4-4EF3-A714-F60B1B65227E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9" name="Rectangle 4"/>
          <p:cNvSpPr/>
          <p:nvPr/>
        </p:nvSpPr>
        <p:spPr>
          <a:xfrm>
            <a:off x="7128000" y="1689120"/>
            <a:ext cx="3711960" cy="899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00" name="PlaceHolder 3"/>
          <p:cNvSpPr>
            <a:spLocks noGrp="1"/>
          </p:cNvSpPr>
          <p:nvPr>
            <p:ph type="body"/>
          </p:nvPr>
        </p:nvSpPr>
        <p:spPr>
          <a:xfrm>
            <a:off x="7265880" y="181656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1" name="PlaceHolder 4"/>
          <p:cNvSpPr>
            <a:spLocks noGrp="1"/>
          </p:cNvSpPr>
          <p:nvPr>
            <p:ph type="body"/>
          </p:nvPr>
        </p:nvSpPr>
        <p:spPr>
          <a:xfrm>
            <a:off x="11477520" y="1398240"/>
            <a:ext cx="4860720" cy="13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2" name="PlaceHolder 5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510516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3" name="Rectangle 17"/>
          <p:cNvSpPr/>
          <p:nvPr/>
        </p:nvSpPr>
        <p:spPr>
          <a:xfrm>
            <a:off x="7128000" y="3220200"/>
            <a:ext cx="3711960" cy="8996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04" name="PlaceHolder 6"/>
          <p:cNvSpPr>
            <a:spLocks noGrp="1"/>
          </p:cNvSpPr>
          <p:nvPr>
            <p:ph type="body"/>
          </p:nvPr>
        </p:nvSpPr>
        <p:spPr>
          <a:xfrm>
            <a:off x="7265880" y="334764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5" name="PlaceHolder 7"/>
          <p:cNvSpPr>
            <a:spLocks noGrp="1"/>
          </p:cNvSpPr>
          <p:nvPr>
            <p:ph type="body"/>
          </p:nvPr>
        </p:nvSpPr>
        <p:spPr>
          <a:xfrm>
            <a:off x="11477520" y="2929320"/>
            <a:ext cx="4860720" cy="13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6" name="Rectangle 20"/>
          <p:cNvSpPr/>
          <p:nvPr/>
        </p:nvSpPr>
        <p:spPr>
          <a:xfrm>
            <a:off x="7128000" y="4751280"/>
            <a:ext cx="3711960" cy="899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07" name="PlaceHolder 8"/>
          <p:cNvSpPr>
            <a:spLocks noGrp="1"/>
          </p:cNvSpPr>
          <p:nvPr>
            <p:ph type="body"/>
          </p:nvPr>
        </p:nvSpPr>
        <p:spPr>
          <a:xfrm>
            <a:off x="7265880" y="487872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8" name="PlaceHolder 9"/>
          <p:cNvSpPr>
            <a:spLocks noGrp="1"/>
          </p:cNvSpPr>
          <p:nvPr>
            <p:ph type="body"/>
          </p:nvPr>
        </p:nvSpPr>
        <p:spPr>
          <a:xfrm>
            <a:off x="11477520" y="4460400"/>
            <a:ext cx="4860720" cy="13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9" name="Rectangle 23"/>
          <p:cNvSpPr/>
          <p:nvPr/>
        </p:nvSpPr>
        <p:spPr>
          <a:xfrm>
            <a:off x="7128000" y="6282360"/>
            <a:ext cx="3711960" cy="8996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10" name="PlaceHolder 10"/>
          <p:cNvSpPr>
            <a:spLocks noGrp="1"/>
          </p:cNvSpPr>
          <p:nvPr>
            <p:ph type="body"/>
          </p:nvPr>
        </p:nvSpPr>
        <p:spPr>
          <a:xfrm>
            <a:off x="7265880" y="640980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1" name="PlaceHolder 11"/>
          <p:cNvSpPr>
            <a:spLocks noGrp="1"/>
          </p:cNvSpPr>
          <p:nvPr>
            <p:ph type="body"/>
          </p:nvPr>
        </p:nvSpPr>
        <p:spPr>
          <a:xfrm>
            <a:off x="11477520" y="5991480"/>
            <a:ext cx="4860720" cy="13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2" name="Rectangle 26"/>
          <p:cNvSpPr/>
          <p:nvPr/>
        </p:nvSpPr>
        <p:spPr>
          <a:xfrm>
            <a:off x="7128000" y="7813440"/>
            <a:ext cx="3711960" cy="8996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13" name="PlaceHolder 12"/>
          <p:cNvSpPr>
            <a:spLocks noGrp="1"/>
          </p:cNvSpPr>
          <p:nvPr>
            <p:ph type="body"/>
          </p:nvPr>
        </p:nvSpPr>
        <p:spPr>
          <a:xfrm>
            <a:off x="7265880" y="794088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4" name="PlaceHolder 13"/>
          <p:cNvSpPr>
            <a:spLocks noGrp="1"/>
          </p:cNvSpPr>
          <p:nvPr>
            <p:ph type="body"/>
          </p:nvPr>
        </p:nvSpPr>
        <p:spPr>
          <a:xfrm>
            <a:off x="11477520" y="7522560"/>
            <a:ext cx="4860720" cy="13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arch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Rectangle 10"/>
          <p:cNvSpPr/>
          <p:nvPr/>
        </p:nvSpPr>
        <p:spPr>
          <a:xfrm>
            <a:off x="5271480" y="4719960"/>
            <a:ext cx="5479920" cy="8388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grpSp>
        <p:nvGrpSpPr>
          <p:cNvPr id="516" name="Group 6"/>
          <p:cNvGrpSpPr/>
          <p:nvPr/>
        </p:nvGrpSpPr>
        <p:grpSpPr>
          <a:xfrm>
            <a:off x="5529240" y="4808520"/>
            <a:ext cx="539640" cy="543960"/>
            <a:chOff x="5529240" y="4808520"/>
            <a:chExt cx="539640" cy="543960"/>
          </a:xfrm>
        </p:grpSpPr>
        <p:sp>
          <p:nvSpPr>
            <p:cNvPr id="517" name="Circle: Hollow 4"/>
            <p:cNvSpPr/>
            <p:nvPr/>
          </p:nvSpPr>
          <p:spPr>
            <a:xfrm rot="2700000">
              <a:off x="5603400" y="4882680"/>
              <a:ext cx="358200" cy="358200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numCol="1" spcCol="0" horzOverflow="overflow"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518" name="Rectangle: Rounded Corners 5"/>
            <p:cNvSpPr/>
            <p:nvPr/>
          </p:nvSpPr>
          <p:spPr>
            <a:xfrm rot="2700000">
              <a:off x="5850720" y="5226120"/>
              <a:ext cx="234360" cy="50760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numCol="1" spcCol="0" horzOverflow="overflow" lIns="90000" rIns="90000" tIns="18000" bIns="18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519" name="PlaceHolder 1"/>
          <p:cNvSpPr>
            <a:spLocks noGrp="1"/>
          </p:cNvSpPr>
          <p:nvPr>
            <p:ph type="body"/>
          </p:nvPr>
        </p:nvSpPr>
        <p:spPr>
          <a:xfrm>
            <a:off x="6430680" y="4756320"/>
            <a:ext cx="4149000" cy="746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20" name="Rectangle 12"/>
          <p:cNvSpPr/>
          <p:nvPr/>
        </p:nvSpPr>
        <p:spPr>
          <a:xfrm>
            <a:off x="10940760" y="4719960"/>
            <a:ext cx="2221560" cy="8388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21" name="PlaceHolder 2"/>
          <p:cNvSpPr>
            <a:spLocks noGrp="1"/>
          </p:cNvSpPr>
          <p:nvPr>
            <p:ph type="body"/>
          </p:nvPr>
        </p:nvSpPr>
        <p:spPr>
          <a:xfrm>
            <a:off x="11098800" y="4857480"/>
            <a:ext cx="189720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522" name="Group 16"/>
          <p:cNvGrpSpPr/>
          <p:nvPr/>
        </p:nvGrpSpPr>
        <p:grpSpPr>
          <a:xfrm>
            <a:off x="15281640" y="10769400"/>
            <a:ext cx="672480" cy="1041120"/>
            <a:chOff x="15281640" y="10769400"/>
            <a:chExt cx="672480" cy="1041120"/>
          </a:xfrm>
        </p:grpSpPr>
        <p:sp>
          <p:nvSpPr>
            <p:cNvPr id="523" name="Isosceles Triangle 14"/>
            <p:cNvSpPr/>
            <p:nvPr/>
          </p:nvSpPr>
          <p:spPr>
            <a:xfrm rot="20514600">
              <a:off x="15381360" y="10824480"/>
              <a:ext cx="472320" cy="719280"/>
            </a:xfrm>
            <a:custGeom>
              <a:avLst/>
              <a:gdLst>
                <a:gd name="textAreaLeft" fmla="*/ 0 w 472320"/>
                <a:gd name="textAreaRight" fmla="*/ 478800 w 472320"/>
                <a:gd name="textAreaTop" fmla="*/ 0 h 719280"/>
                <a:gd name="textAreaBottom" fmla="*/ 725760 h 719280"/>
                <a:gd name="GluePoint1X" fmla="*/ 0 w 478971"/>
                <a:gd name="GluePoint1Y" fmla="*/ 725714 h 725714"/>
                <a:gd name="GluePoint2X" fmla="*/ 239486 w 478971"/>
                <a:gd name="GluePoint2Y" fmla="*/ 0 h 725714"/>
                <a:gd name="GluePoint3X" fmla="*/ 478971 w 478971"/>
                <a:gd name="GluePoint3Y" fmla="*/ 725714 h 725714"/>
                <a:gd name="GluePoint4X" fmla="*/ 231322 w 478971"/>
                <a:gd name="GluePoint4Y" fmla="*/ 637722 h 725714"/>
                <a:gd name="GluePoint5X" fmla="*/ 0 w 478971"/>
                <a:gd name="GluePoint5Y" fmla="*/ 725714 h 725714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</a:cxnLst>
              <a:rect l="textAreaLeft" t="textAreaTop" r="textAreaRight" b="textAreaBottom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numCol="1" spcCol="0" horzOverflow="overflow"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524" name="Rectangle 15"/>
            <p:cNvSpPr/>
            <p:nvPr/>
          </p:nvSpPr>
          <p:spPr>
            <a:xfrm rot="20517000">
              <a:off x="15702480" y="11404440"/>
              <a:ext cx="103680" cy="399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numCol="1" spcCol="0" horzOverflow="overflow"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525" name="PlaceHolder 3"/>
          <p:cNvSpPr>
            <a:spLocks noGrp="1"/>
          </p:cNvSpPr>
          <p:nvPr>
            <p:ph type="title"/>
          </p:nvPr>
        </p:nvSpPr>
        <p:spPr>
          <a:xfrm>
            <a:off x="914400" y="409680"/>
            <a:ext cx="16452720" cy="17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low end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"/>
          <p:cNvSpPr>
            <a:spLocks noGrp="1"/>
          </p:cNvSpPr>
          <p:nvPr>
            <p:ph type="body"/>
          </p:nvPr>
        </p:nvSpPr>
        <p:spPr>
          <a:xfrm>
            <a:off x="9144000" y="1398240"/>
            <a:ext cx="7734240" cy="7481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 type="ftr" idx="7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8" name="PlaceHolder 3"/>
          <p:cNvSpPr>
            <a:spLocks noGrp="1"/>
          </p:cNvSpPr>
          <p:nvPr>
            <p:ph type="sldNum" idx="7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51951BE-CB4C-46D1-BCD2-8B6276F3756D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cxnSp>
        <p:nvCxnSpPr>
          <p:cNvPr id="529" name="Straight Connector 12"/>
          <p:cNvCxnSpPr>
            <a:endCxn id="530" idx="2"/>
          </p:cNvCxnSpPr>
          <p:nvPr/>
        </p:nvCxnSpPr>
        <p:spPr>
          <a:xfrm flipV="1">
            <a:off x="0" y="5139000"/>
            <a:ext cx="8452800" cy="756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530" name="Oval 13"/>
          <p:cNvSpPr/>
          <p:nvPr/>
        </p:nvSpPr>
        <p:spPr>
          <a:xfrm>
            <a:off x="8452440" y="503136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31" name="PlaceHolder 4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51051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2" name="PlaceHolder 5"/>
          <p:cNvSpPr>
            <a:spLocks noGrp="1"/>
          </p:cNvSpPr>
          <p:nvPr>
            <p:ph type="body"/>
          </p:nvPr>
        </p:nvSpPr>
        <p:spPr>
          <a:xfrm>
            <a:off x="1422360" y="5360760"/>
            <a:ext cx="50860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2 imag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4" name="PlaceHolder 2"/>
          <p:cNvSpPr>
            <a:spLocks noGrp="1"/>
          </p:cNvSpPr>
          <p:nvPr>
            <p:ph type="body"/>
          </p:nvPr>
        </p:nvSpPr>
        <p:spPr>
          <a:xfrm>
            <a:off x="304776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5" name="PlaceHolder 3"/>
          <p:cNvSpPr>
            <a:spLocks noGrp="1"/>
          </p:cNvSpPr>
          <p:nvPr>
            <p:ph type="body"/>
          </p:nvPr>
        </p:nvSpPr>
        <p:spPr>
          <a:xfrm>
            <a:off x="914328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6" name="PlaceHolder 4"/>
          <p:cNvSpPr>
            <a:spLocks noGrp="1"/>
          </p:cNvSpPr>
          <p:nvPr>
            <p:ph type="body"/>
          </p:nvPr>
        </p:nvSpPr>
        <p:spPr>
          <a:xfrm>
            <a:off x="1219104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7" name="PlaceHolder 5"/>
          <p:cNvSpPr>
            <a:spLocks noGrp="1"/>
          </p:cNvSpPr>
          <p:nvPr>
            <p:ph type="body"/>
          </p:nvPr>
        </p:nvSpPr>
        <p:spPr>
          <a:xfrm>
            <a:off x="609552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8" name="PlaceHolder 6"/>
          <p:cNvSpPr>
            <a:spLocks noGrp="1"/>
          </p:cNvSpPr>
          <p:nvPr>
            <p:ph type="body"/>
          </p:nvPr>
        </p:nvSpPr>
        <p:spPr>
          <a:xfrm>
            <a:off x="15238800" y="0"/>
            <a:ext cx="30427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9" name="PlaceHolder 7"/>
          <p:cNvSpPr>
            <a:spLocks noGrp="1"/>
          </p:cNvSpPr>
          <p:nvPr>
            <p:ph type="body"/>
          </p:nvPr>
        </p:nvSpPr>
        <p:spPr>
          <a:xfrm>
            <a:off x="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0" name="PlaceHolder 8"/>
          <p:cNvSpPr>
            <a:spLocks noGrp="1"/>
          </p:cNvSpPr>
          <p:nvPr>
            <p:ph type="body"/>
          </p:nvPr>
        </p:nvSpPr>
        <p:spPr>
          <a:xfrm>
            <a:off x="304776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1" name="PlaceHolder 9"/>
          <p:cNvSpPr>
            <a:spLocks noGrp="1"/>
          </p:cNvSpPr>
          <p:nvPr>
            <p:ph type="body"/>
          </p:nvPr>
        </p:nvSpPr>
        <p:spPr>
          <a:xfrm>
            <a:off x="914328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2" name="PlaceHolder 10"/>
          <p:cNvSpPr>
            <a:spLocks noGrp="1"/>
          </p:cNvSpPr>
          <p:nvPr>
            <p:ph type="body"/>
          </p:nvPr>
        </p:nvSpPr>
        <p:spPr>
          <a:xfrm>
            <a:off x="1219104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3" name="PlaceHolder 11"/>
          <p:cNvSpPr>
            <a:spLocks noGrp="1"/>
          </p:cNvSpPr>
          <p:nvPr>
            <p:ph type="body"/>
          </p:nvPr>
        </p:nvSpPr>
        <p:spPr>
          <a:xfrm>
            <a:off x="609552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4" name="PlaceHolder 12"/>
          <p:cNvSpPr>
            <a:spLocks noGrp="1"/>
          </p:cNvSpPr>
          <p:nvPr>
            <p:ph type="body"/>
          </p:nvPr>
        </p:nvSpPr>
        <p:spPr>
          <a:xfrm>
            <a:off x="15238800" y="5141520"/>
            <a:ext cx="3042720" cy="5137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5" name="PlaceHolder 13"/>
          <p:cNvSpPr>
            <a:spLocks noGrp="1"/>
          </p:cNvSpPr>
          <p:nvPr>
            <p:ph type="title"/>
          </p:nvPr>
        </p:nvSpPr>
        <p:spPr>
          <a:xfrm>
            <a:off x="914400" y="409680"/>
            <a:ext cx="16452720" cy="17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 imag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ftr" idx="7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7" name="PlaceHolder 2"/>
          <p:cNvSpPr>
            <a:spLocks noGrp="1"/>
          </p:cNvSpPr>
          <p:nvPr>
            <p:ph type="sldNum" idx="7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4F85D36-828F-4035-BAEE-89CA27BCDDFC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8" name="PlaceHolder 3"/>
          <p:cNvSpPr>
            <a:spLocks noGrp="1"/>
          </p:cNvSpPr>
          <p:nvPr>
            <p:ph type="title"/>
          </p:nvPr>
        </p:nvSpPr>
        <p:spPr>
          <a:xfrm>
            <a:off x="1403280" y="2116440"/>
            <a:ext cx="451188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9" name="PlaceHolder 4"/>
          <p:cNvSpPr>
            <a:spLocks noGrp="1"/>
          </p:cNvSpPr>
          <p:nvPr>
            <p:ph type="body"/>
          </p:nvPr>
        </p:nvSpPr>
        <p:spPr>
          <a:xfrm>
            <a:off x="1403280" y="5364720"/>
            <a:ext cx="4511880" cy="350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0" name="PlaceHolder 5"/>
          <p:cNvSpPr>
            <a:spLocks noGrp="1"/>
          </p:cNvSpPr>
          <p:nvPr>
            <p:ph type="body"/>
          </p:nvPr>
        </p:nvSpPr>
        <p:spPr>
          <a:xfrm>
            <a:off x="7980480" y="1433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1" name="PlaceHolder 6"/>
          <p:cNvSpPr>
            <a:spLocks noGrp="1"/>
          </p:cNvSpPr>
          <p:nvPr>
            <p:ph type="body"/>
          </p:nvPr>
        </p:nvSpPr>
        <p:spPr>
          <a:xfrm>
            <a:off x="7496280" y="4500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2" name="PlaceHolder 7"/>
          <p:cNvSpPr>
            <a:spLocks noGrp="1"/>
          </p:cNvSpPr>
          <p:nvPr>
            <p:ph type="body"/>
          </p:nvPr>
        </p:nvSpPr>
        <p:spPr>
          <a:xfrm>
            <a:off x="7496280" y="3964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3" name="PlaceHolder 8"/>
          <p:cNvSpPr>
            <a:spLocks noGrp="1"/>
          </p:cNvSpPr>
          <p:nvPr>
            <p:ph type="body"/>
          </p:nvPr>
        </p:nvSpPr>
        <p:spPr>
          <a:xfrm>
            <a:off x="12454200" y="1433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4" name="PlaceHolder 9"/>
          <p:cNvSpPr>
            <a:spLocks noGrp="1"/>
          </p:cNvSpPr>
          <p:nvPr>
            <p:ph type="body"/>
          </p:nvPr>
        </p:nvSpPr>
        <p:spPr>
          <a:xfrm>
            <a:off x="11970000" y="4500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5" name="PlaceHolder 10"/>
          <p:cNvSpPr>
            <a:spLocks noGrp="1"/>
          </p:cNvSpPr>
          <p:nvPr>
            <p:ph type="body"/>
          </p:nvPr>
        </p:nvSpPr>
        <p:spPr>
          <a:xfrm>
            <a:off x="11970000" y="3964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6" name="PlaceHolder 11"/>
          <p:cNvSpPr>
            <a:spLocks noGrp="1"/>
          </p:cNvSpPr>
          <p:nvPr>
            <p:ph type="body"/>
          </p:nvPr>
        </p:nvSpPr>
        <p:spPr>
          <a:xfrm>
            <a:off x="7980480" y="5330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7" name="PlaceHolder 12"/>
          <p:cNvSpPr>
            <a:spLocks noGrp="1"/>
          </p:cNvSpPr>
          <p:nvPr>
            <p:ph type="body"/>
          </p:nvPr>
        </p:nvSpPr>
        <p:spPr>
          <a:xfrm>
            <a:off x="7496280" y="8397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8" name="PlaceHolder 13"/>
          <p:cNvSpPr>
            <a:spLocks noGrp="1"/>
          </p:cNvSpPr>
          <p:nvPr>
            <p:ph type="body"/>
          </p:nvPr>
        </p:nvSpPr>
        <p:spPr>
          <a:xfrm>
            <a:off x="7496280" y="7861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9" name="PlaceHolder 14"/>
          <p:cNvSpPr>
            <a:spLocks noGrp="1"/>
          </p:cNvSpPr>
          <p:nvPr>
            <p:ph type="body"/>
          </p:nvPr>
        </p:nvSpPr>
        <p:spPr>
          <a:xfrm>
            <a:off x="12454200" y="5330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0" name="PlaceHolder 15"/>
          <p:cNvSpPr>
            <a:spLocks noGrp="1"/>
          </p:cNvSpPr>
          <p:nvPr>
            <p:ph type="body"/>
          </p:nvPr>
        </p:nvSpPr>
        <p:spPr>
          <a:xfrm>
            <a:off x="11970000" y="8397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1" name="PlaceHolder 16"/>
          <p:cNvSpPr>
            <a:spLocks noGrp="1"/>
          </p:cNvSpPr>
          <p:nvPr>
            <p:ph type="body"/>
          </p:nvPr>
        </p:nvSpPr>
        <p:spPr>
          <a:xfrm>
            <a:off x="11970000" y="7861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meline end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PlaceHolder 1"/>
          <p:cNvSpPr>
            <a:spLocks noGrp="1"/>
          </p:cNvSpPr>
          <p:nvPr>
            <p:ph type="ftr" idx="7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3" name="PlaceHolder 2"/>
          <p:cNvSpPr>
            <a:spLocks noGrp="1"/>
          </p:cNvSpPr>
          <p:nvPr>
            <p:ph type="sldNum" idx="8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2A10AE7-A935-4596-90B2-375F66A78E8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4" name="Oval 93"/>
          <p:cNvSpPr/>
          <p:nvPr/>
        </p:nvSpPr>
        <p:spPr>
          <a:xfrm>
            <a:off x="9033120" y="267048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65" name="Oval 94"/>
          <p:cNvSpPr/>
          <p:nvPr/>
        </p:nvSpPr>
        <p:spPr>
          <a:xfrm>
            <a:off x="9033120" y="504072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66" name="Oval 95"/>
          <p:cNvSpPr/>
          <p:nvPr/>
        </p:nvSpPr>
        <p:spPr>
          <a:xfrm>
            <a:off x="9033120" y="740412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cxnSp>
        <p:nvCxnSpPr>
          <p:cNvPr id="567" name="Straight Connector 100"/>
          <p:cNvCxnSpPr>
            <a:stCxn id="564" idx="4"/>
            <a:endCxn id="565" idx="0"/>
          </p:cNvCxnSpPr>
          <p:nvPr/>
        </p:nvCxnSpPr>
        <p:spPr>
          <a:xfrm>
            <a:off x="9140760" y="2885760"/>
            <a:ext cx="360" cy="21553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568" name="Straight Connector 101"/>
          <p:cNvCxnSpPr>
            <a:stCxn id="566" idx="0"/>
            <a:endCxn id="565" idx="4"/>
          </p:cNvCxnSpPr>
          <p:nvPr/>
        </p:nvCxnSpPr>
        <p:spPr>
          <a:xfrm flipV="1">
            <a:off x="9140760" y="5256000"/>
            <a:ext cx="360" cy="21484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569" name="PlaceHolder 3"/>
          <p:cNvSpPr>
            <a:spLocks noGrp="1"/>
          </p:cNvSpPr>
          <p:nvPr>
            <p:ph type="body"/>
          </p:nvPr>
        </p:nvSpPr>
        <p:spPr>
          <a:xfrm>
            <a:off x="9622080" y="3091320"/>
            <a:ext cx="563688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0" name="PlaceHolder 4"/>
          <p:cNvSpPr>
            <a:spLocks noGrp="1"/>
          </p:cNvSpPr>
          <p:nvPr>
            <p:ph type="body"/>
          </p:nvPr>
        </p:nvSpPr>
        <p:spPr>
          <a:xfrm>
            <a:off x="9622080" y="2432160"/>
            <a:ext cx="56368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1" name="PlaceHolder 5"/>
          <p:cNvSpPr>
            <a:spLocks noGrp="1"/>
          </p:cNvSpPr>
          <p:nvPr>
            <p:ph type="body"/>
          </p:nvPr>
        </p:nvSpPr>
        <p:spPr>
          <a:xfrm>
            <a:off x="9622080" y="5464800"/>
            <a:ext cx="563688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2" name="PlaceHolder 6"/>
          <p:cNvSpPr>
            <a:spLocks noGrp="1"/>
          </p:cNvSpPr>
          <p:nvPr>
            <p:ph type="body"/>
          </p:nvPr>
        </p:nvSpPr>
        <p:spPr>
          <a:xfrm>
            <a:off x="9622080" y="4805640"/>
            <a:ext cx="56368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3" name="PlaceHolder 7"/>
          <p:cNvSpPr>
            <a:spLocks noGrp="1"/>
          </p:cNvSpPr>
          <p:nvPr>
            <p:ph type="body"/>
          </p:nvPr>
        </p:nvSpPr>
        <p:spPr>
          <a:xfrm>
            <a:off x="9622080" y="7831080"/>
            <a:ext cx="563688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4" name="PlaceHolder 8"/>
          <p:cNvSpPr>
            <a:spLocks noGrp="1"/>
          </p:cNvSpPr>
          <p:nvPr>
            <p:ph type="body"/>
          </p:nvPr>
        </p:nvSpPr>
        <p:spPr>
          <a:xfrm>
            <a:off x="9622080" y="7171560"/>
            <a:ext cx="56368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5" name="PlaceHolder 9"/>
          <p:cNvSpPr>
            <a:spLocks noGrp="1"/>
          </p:cNvSpPr>
          <p:nvPr>
            <p:ph type="body"/>
          </p:nvPr>
        </p:nvSpPr>
        <p:spPr>
          <a:xfrm>
            <a:off x="6985080" y="2479680"/>
            <a:ext cx="1531800" cy="57960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6" name="PlaceHolder 10"/>
          <p:cNvSpPr>
            <a:spLocks noGrp="1"/>
          </p:cNvSpPr>
          <p:nvPr>
            <p:ph type="body"/>
          </p:nvPr>
        </p:nvSpPr>
        <p:spPr>
          <a:xfrm>
            <a:off x="6985080" y="4853160"/>
            <a:ext cx="1531800" cy="57960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7" name="PlaceHolder 11"/>
          <p:cNvSpPr>
            <a:spLocks noGrp="1"/>
          </p:cNvSpPr>
          <p:nvPr>
            <p:ph type="body"/>
          </p:nvPr>
        </p:nvSpPr>
        <p:spPr>
          <a:xfrm>
            <a:off x="6985080" y="7228800"/>
            <a:ext cx="1531800" cy="57960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8" name="PlaceHolder 12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4518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579" name="Straight Connector 21"/>
          <p:cNvCxnSpPr>
            <a:endCxn id="564" idx="0"/>
          </p:cNvCxnSpPr>
          <p:nvPr/>
        </p:nvCxnSpPr>
        <p:spPr>
          <a:xfrm flipH="1">
            <a:off x="9140760" y="0"/>
            <a:ext cx="9360" cy="267084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2 column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PlaceHolder 1"/>
          <p:cNvSpPr>
            <a:spLocks noGrp="1"/>
          </p:cNvSpPr>
          <p:nvPr>
            <p:ph type="ftr" idx="8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1" name="PlaceHolder 2"/>
          <p:cNvSpPr>
            <a:spLocks noGrp="1"/>
          </p:cNvSpPr>
          <p:nvPr>
            <p:ph type="sldNum" idx="8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260D779-124B-4D7D-87DD-415B948BC5BA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2" name="Rectangle 4"/>
          <p:cNvSpPr/>
          <p:nvPr/>
        </p:nvSpPr>
        <p:spPr>
          <a:xfrm>
            <a:off x="0" y="-1080"/>
            <a:ext cx="91375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83" name="PlaceHolder 3"/>
          <p:cNvSpPr>
            <a:spLocks noGrp="1"/>
          </p:cNvSpPr>
          <p:nvPr>
            <p:ph type="title"/>
          </p:nvPr>
        </p:nvSpPr>
        <p:spPr>
          <a:xfrm>
            <a:off x="1404000" y="2086200"/>
            <a:ext cx="6093360" cy="610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4" name="PlaceHolder 4"/>
          <p:cNvSpPr>
            <a:spLocks noGrp="1"/>
          </p:cNvSpPr>
          <p:nvPr>
            <p:ph type="body"/>
          </p:nvPr>
        </p:nvSpPr>
        <p:spPr>
          <a:xfrm>
            <a:off x="11169720" y="2918520"/>
            <a:ext cx="5168880" cy="2100960"/>
          </a:xfrm>
          <a:prstGeom prst="rect">
            <a:avLst/>
          </a:prstGeom>
          <a:noFill/>
          <a:ln w="0">
            <a:noFill/>
          </a:ln>
        </p:spPr>
        <p:txBody>
          <a:bodyPr numCol="1" spcCol="540000"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5" name="PlaceHolder 5"/>
          <p:cNvSpPr>
            <a:spLocks noGrp="1"/>
          </p:cNvSpPr>
          <p:nvPr>
            <p:ph type="body"/>
          </p:nvPr>
        </p:nvSpPr>
        <p:spPr>
          <a:xfrm>
            <a:off x="11169720" y="2153520"/>
            <a:ext cx="5168880" cy="58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6" name="PlaceHolder 6"/>
          <p:cNvSpPr>
            <a:spLocks noGrp="1"/>
          </p:cNvSpPr>
          <p:nvPr>
            <p:ph type="body"/>
          </p:nvPr>
        </p:nvSpPr>
        <p:spPr>
          <a:xfrm>
            <a:off x="11169720" y="5973480"/>
            <a:ext cx="5168880" cy="2100960"/>
          </a:xfrm>
          <a:prstGeom prst="rect">
            <a:avLst/>
          </a:prstGeom>
          <a:noFill/>
          <a:ln w="0">
            <a:noFill/>
          </a:ln>
        </p:spPr>
        <p:txBody>
          <a:bodyPr numCol="1" spcCol="540000"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7" name="PlaceHolder 7"/>
          <p:cNvSpPr>
            <a:spLocks noGrp="1"/>
          </p:cNvSpPr>
          <p:nvPr>
            <p:ph type="body"/>
          </p:nvPr>
        </p:nvSpPr>
        <p:spPr>
          <a:xfrm>
            <a:off x="11169720" y="5208840"/>
            <a:ext cx="5168880" cy="589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gnifi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PlaceHolder 1"/>
          <p:cNvSpPr>
            <a:spLocks noGrp="1"/>
          </p:cNvSpPr>
          <p:nvPr>
            <p:ph type="ftr" idx="8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9" name="PlaceHolder 2"/>
          <p:cNvSpPr>
            <a:spLocks noGrp="1"/>
          </p:cNvSpPr>
          <p:nvPr>
            <p:ph type="sldNum" idx="8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E165A5E-2D3F-40C5-9CEE-AEF287AFABC7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0" name="Freeform: Shape 71"/>
          <p:cNvSpPr/>
          <p:nvPr/>
        </p:nvSpPr>
        <p:spPr>
          <a:xfrm rot="2700000">
            <a:off x="5703480" y="2876760"/>
            <a:ext cx="3690000" cy="5909760"/>
          </a:xfrm>
          <a:custGeom>
            <a:avLst/>
            <a:gdLst>
              <a:gd name="textAreaLeft" fmla="*/ 0 w 3690000"/>
              <a:gd name="textAreaRight" fmla="*/ 3696480 w 3690000"/>
              <a:gd name="textAreaTop" fmla="*/ 0 h 5909760"/>
              <a:gd name="textAreaBottom" fmla="*/ 5916240 h 5909760"/>
              <a:gd name="GluePoint1X" fmla="*/ 797273 w 3695942"/>
              <a:gd name="GluePoint1Y" fmla="*/ 797271 h 5915801"/>
              <a:gd name="GluePoint2X" fmla="*/ 362059 w 3695942"/>
              <a:gd name="GluePoint2Y" fmla="*/ 1847971 h 5915801"/>
              <a:gd name="GluePoint3X" fmla="*/ 1847972 w 3695942"/>
              <a:gd name="GluePoint3Y" fmla="*/ 3333884 h 5915801"/>
              <a:gd name="GluePoint4X" fmla="*/ 3333885 w 3695942"/>
              <a:gd name="GluePoint4Y" fmla="*/ 1847971 h 5915801"/>
              <a:gd name="GluePoint5X" fmla="*/ 1847972 w 3695942"/>
              <a:gd name="GluePoint5Y" fmla="*/ 362057 h 5915801"/>
              <a:gd name="GluePoint6X" fmla="*/ 797273 w 3695942"/>
              <a:gd name="GluePoint6Y" fmla="*/ 797271 h 5915801"/>
              <a:gd name="GluePoint7X" fmla="*/ 541259 w 3695942"/>
              <a:gd name="GluePoint7Y" fmla="*/ 541258 h 5915801"/>
              <a:gd name="GluePoint8X" fmla="*/ 1847971 w 3695942"/>
              <a:gd name="GluePoint8Y" fmla="*/ 0 h 5915801"/>
              <a:gd name="GluePoint9X" fmla="*/ 3695942 w 3695942"/>
              <a:gd name="GluePoint9Y" fmla="*/ 1847971 h 5915801"/>
              <a:gd name="GluePoint10X" fmla="*/ 2220402 w 3695942"/>
              <a:gd name="GluePoint10Y" fmla="*/ 3658398 h 5915801"/>
              <a:gd name="GluePoint11X" fmla="*/ 2044562 w 3695942"/>
              <a:gd name="GluePoint11Y" fmla="*/ 3685234 h 5915801"/>
              <a:gd name="GluePoint12X" fmla="*/ 2044562 w 3695942"/>
              <a:gd name="GluePoint12Y" fmla="*/ 5719208 h 5915801"/>
              <a:gd name="GluePoint13X" fmla="*/ 1847969 w 3695942"/>
              <a:gd name="GluePoint13Y" fmla="*/ 5915801 h 5915801"/>
              <a:gd name="GluePoint14X" fmla="*/ 1847969 w 3695942"/>
              <a:gd name="GluePoint14Y" fmla="*/ 5915800 h 5915801"/>
              <a:gd name="GluePoint15X" fmla="*/ 1651376 w 3695942"/>
              <a:gd name="GluePoint15Y" fmla="*/ 5719207 h 5915801"/>
              <a:gd name="GluePoint16X" fmla="*/ 1651377 w 3695942"/>
              <a:gd name="GluePoint16Y" fmla="*/ 3685234 h 5915801"/>
              <a:gd name="GluePoint17X" fmla="*/ 1475541 w 3695942"/>
              <a:gd name="GluePoint17Y" fmla="*/ 3658398 h 5915801"/>
              <a:gd name="GluePoint18X" fmla="*/ 0 w 3695942"/>
              <a:gd name="GluePoint18Y" fmla="*/ 1847971 h 5915801"/>
              <a:gd name="GluePoint19X" fmla="*/ 541259 w 3695942"/>
              <a:gd name="GluePoint19Y" fmla="*/ 541258 h 5915801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  <a:cxn ang="0">
                <a:pos x="GluePoint17X" y="GluePoint17Y"/>
              </a:cxn>
              <a:cxn ang="0">
                <a:pos x="GluePoint18X" y="GluePoint18Y"/>
              </a:cxn>
              <a:cxn ang="0">
                <a:pos x="GluePoint19X" y="GluePoint19Y"/>
              </a:cxn>
            </a:cxnLst>
            <a:rect l="textAreaLeft" t="textAreaTop" r="textAreaRight" b="textAreaBottom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91" name="Freeform: Shape 50"/>
          <p:cNvSpPr/>
          <p:nvPr/>
        </p:nvSpPr>
        <p:spPr>
          <a:xfrm rot="19800000">
            <a:off x="8534880" y="2072880"/>
            <a:ext cx="1581480" cy="2177280"/>
          </a:xfrm>
          <a:custGeom>
            <a:avLst/>
            <a:gdLst>
              <a:gd name="textAreaLeft" fmla="*/ 0 w 1581480"/>
              <a:gd name="textAreaRight" fmla="*/ 1587960 w 1581480"/>
              <a:gd name="textAreaTop" fmla="*/ 0 h 2177280"/>
              <a:gd name="textAreaBottom" fmla="*/ 2183760 h 2177280"/>
              <a:gd name="GluePoint1X" fmla="*/ 327872 w 1588054"/>
              <a:gd name="GluePoint1Y" fmla="*/ 0 h 2183773"/>
              <a:gd name="GluePoint2X" fmla="*/ 510788 w 1588054"/>
              <a:gd name="GluePoint2Y" fmla="*/ 118292 h 2183773"/>
              <a:gd name="GluePoint3X" fmla="*/ 1585097 w 1588054"/>
              <a:gd name="GluePoint3Y" fmla="*/ 2051410 h 2183773"/>
              <a:gd name="GluePoint4X" fmla="*/ 1588054 w 1588054"/>
              <a:gd name="GluePoint4Y" fmla="*/ 2183773 h 2183773"/>
              <a:gd name="GluePoint5X" fmla="*/ 932943 w 1588054"/>
              <a:gd name="GluePoint5Y" fmla="*/ 2183773 h 2183773"/>
              <a:gd name="GluePoint6X" fmla="*/ 932277 w 1588054"/>
              <a:gd name="GluePoint6Y" fmla="*/ 2117963 h 2183773"/>
              <a:gd name="GluePoint7X" fmla="*/ 868717 w 1588054"/>
              <a:gd name="GluePoint7Y" fmla="*/ 1727409 h 2183773"/>
              <a:gd name="GluePoint8X" fmla="*/ 116225 w 1588054"/>
              <a:gd name="GluePoint8Y" fmla="*/ 642603 h 2183773"/>
              <a:gd name="GluePoint9X" fmla="*/ 0 w 1588054"/>
              <a:gd name="GluePoint9Y" fmla="*/ 567891 h 2183773"/>
              <a:gd name="GluePoint10X" fmla="*/ 327872 w 1588054"/>
              <a:gd name="GluePoint10Y" fmla="*/ 0 h 2183773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</a:cxnLst>
            <a:rect l="textAreaLeft" t="textAreaTop" r="textAreaRight" b="textAreaBottom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92" name="Freeform: Shape 51"/>
          <p:cNvSpPr/>
          <p:nvPr/>
        </p:nvSpPr>
        <p:spPr>
          <a:xfrm rot="19800000">
            <a:off x="9676440" y="4047840"/>
            <a:ext cx="1583280" cy="2178720"/>
          </a:xfrm>
          <a:custGeom>
            <a:avLst/>
            <a:gdLst>
              <a:gd name="textAreaLeft" fmla="*/ 0 w 1583280"/>
              <a:gd name="textAreaRight" fmla="*/ 1589400 w 1583280"/>
              <a:gd name="textAreaTop" fmla="*/ 0 h 2178720"/>
              <a:gd name="textAreaBottom" fmla="*/ 2185200 h 2178720"/>
              <a:gd name="GluePoint1X" fmla="*/ 1589747 w 1590213"/>
              <a:gd name="GluePoint1Y" fmla="*/ 0 h 2185140"/>
              <a:gd name="GluePoint2X" fmla="*/ 1590213 w 1590213"/>
              <a:gd name="GluePoint2Y" fmla="*/ 20834 h 2185140"/>
              <a:gd name="GluePoint3X" fmla="*/ 1241066 w 1590213"/>
              <a:gd name="GluePoint3Y" fmla="*/ 1255449 h 2185140"/>
              <a:gd name="GluePoint4X" fmla="*/ 346432 w 1590213"/>
              <a:gd name="GluePoint4Y" fmla="*/ 2175126 h 2185140"/>
              <a:gd name="GluePoint5X" fmla="*/ 328156 w 1590213"/>
              <a:gd name="GluePoint5Y" fmla="*/ 2185140 h 2185140"/>
              <a:gd name="GluePoint6X" fmla="*/ 0 w 1590213"/>
              <a:gd name="GluePoint6Y" fmla="*/ 1616757 h 2185140"/>
              <a:gd name="GluePoint7X" fmla="*/ 25268 w 1590213"/>
              <a:gd name="GluePoint7Y" fmla="*/ 1602508 h 2185140"/>
              <a:gd name="GluePoint8X" fmla="*/ 933729 w 1590213"/>
              <a:gd name="GluePoint8Y" fmla="*/ 29007 h 2185140"/>
              <a:gd name="GluePoint9X" fmla="*/ 933435 w 1590213"/>
              <a:gd name="GluePoint9Y" fmla="*/ 0 h 2185140"/>
              <a:gd name="GluePoint10X" fmla="*/ 1589747 w 1590213"/>
              <a:gd name="GluePoint10Y" fmla="*/ 0 h 218514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</a:cxnLst>
            <a:rect l="textAreaLeft" t="textAreaTop" r="textAreaRight" b="textAreaBottom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93" name="Freeform: Shape 52"/>
          <p:cNvSpPr/>
          <p:nvPr/>
        </p:nvSpPr>
        <p:spPr>
          <a:xfrm rot="19800000">
            <a:off x="8150760" y="6482880"/>
            <a:ext cx="2514960" cy="888840"/>
          </a:xfrm>
          <a:custGeom>
            <a:avLst/>
            <a:gdLst>
              <a:gd name="textAreaLeft" fmla="*/ 0 w 2514960"/>
              <a:gd name="textAreaRight" fmla="*/ 2521440 w 2514960"/>
              <a:gd name="textAreaTop" fmla="*/ 0 h 888840"/>
              <a:gd name="textAreaBottom" fmla="*/ 895320 h 888840"/>
              <a:gd name="GluePoint1X" fmla="*/ 2193739 w 2521294"/>
              <a:gd name="GluePoint1Y" fmla="*/ 13 h 895451"/>
              <a:gd name="GluePoint2X" fmla="*/ 2521294 w 2521294"/>
              <a:gd name="GluePoint2Y" fmla="*/ 567355 h 895451"/>
              <a:gd name="GluePoint3X" fmla="*/ 2405186 w 2521294"/>
              <a:gd name="GluePoint3Y" fmla="*/ 630976 h 895451"/>
              <a:gd name="GluePoint4X" fmla="*/ 193902 w 2521294"/>
              <a:gd name="GluePoint4Y" fmla="*/ 667156 h 895451"/>
              <a:gd name="GluePoint5X" fmla="*/ 0 w 2521294"/>
              <a:gd name="GluePoint5Y" fmla="*/ 567892 h 895451"/>
              <a:gd name="GluePoint6X" fmla="*/ 327872 w 2521294"/>
              <a:gd name="GluePoint6Y" fmla="*/ 0 h 895451"/>
              <a:gd name="GluePoint7X" fmla="*/ 450687 w 2521294"/>
              <a:gd name="GluePoint7Y" fmla="*/ 63299 h 895451"/>
              <a:gd name="GluePoint8X" fmla="*/ 1766403 w 2521294"/>
              <a:gd name="GluePoint8Y" fmla="*/ 172573 h 895451"/>
              <a:gd name="GluePoint9X" fmla="*/ 2136412 w 2521294"/>
              <a:gd name="GluePoint9Y" fmla="*/ 32341 h 895451"/>
              <a:gd name="GluePoint10X" fmla="*/ 2193739 w 2521294"/>
              <a:gd name="GluePoint10Y" fmla="*/ 13 h 895451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</a:cxnLst>
            <a:rect l="textAreaLeft" t="textAreaTop" r="textAreaRight" b="textAreaBottom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594" name="PlaceHolder 3"/>
          <p:cNvSpPr>
            <a:spLocks noGrp="1"/>
          </p:cNvSpPr>
          <p:nvPr>
            <p:ph type="body"/>
          </p:nvPr>
        </p:nvSpPr>
        <p:spPr>
          <a:xfrm>
            <a:off x="9185760" y="2805840"/>
            <a:ext cx="56700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7500" lnSpcReduction="1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5" name="PlaceHolder 4"/>
          <p:cNvSpPr>
            <a:spLocks noGrp="1"/>
          </p:cNvSpPr>
          <p:nvPr>
            <p:ph type="body"/>
          </p:nvPr>
        </p:nvSpPr>
        <p:spPr>
          <a:xfrm>
            <a:off x="9185760" y="6727320"/>
            <a:ext cx="56700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7500" lnSpcReduction="1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6" name="PlaceHolder 5"/>
          <p:cNvSpPr>
            <a:spLocks noGrp="1"/>
          </p:cNvSpPr>
          <p:nvPr>
            <p:ph type="body"/>
          </p:nvPr>
        </p:nvSpPr>
        <p:spPr>
          <a:xfrm>
            <a:off x="10319760" y="4673880"/>
            <a:ext cx="56700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7500" lnSpcReduction="1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7" name="PlaceHolder 6"/>
          <p:cNvSpPr>
            <a:spLocks noGrp="1"/>
          </p:cNvSpPr>
          <p:nvPr>
            <p:ph type="body"/>
          </p:nvPr>
        </p:nvSpPr>
        <p:spPr>
          <a:xfrm>
            <a:off x="7120800" y="469296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8" name="PlaceHolder 7"/>
          <p:cNvSpPr>
            <a:spLocks noGrp="1"/>
          </p:cNvSpPr>
          <p:nvPr>
            <p:ph type="body"/>
          </p:nvPr>
        </p:nvSpPr>
        <p:spPr>
          <a:xfrm>
            <a:off x="12001680" y="1996920"/>
            <a:ext cx="48607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9" name="PlaceHolder 8"/>
          <p:cNvSpPr>
            <a:spLocks noGrp="1"/>
          </p:cNvSpPr>
          <p:nvPr>
            <p:ph type="body"/>
          </p:nvPr>
        </p:nvSpPr>
        <p:spPr>
          <a:xfrm>
            <a:off x="12001680" y="13377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0" name="PlaceHolder 9"/>
          <p:cNvSpPr>
            <a:spLocks noGrp="1"/>
          </p:cNvSpPr>
          <p:nvPr>
            <p:ph type="body"/>
          </p:nvPr>
        </p:nvSpPr>
        <p:spPr>
          <a:xfrm>
            <a:off x="12001680" y="4731120"/>
            <a:ext cx="48607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1" name="PlaceHolder 10"/>
          <p:cNvSpPr>
            <a:spLocks noGrp="1"/>
          </p:cNvSpPr>
          <p:nvPr>
            <p:ph type="body"/>
          </p:nvPr>
        </p:nvSpPr>
        <p:spPr>
          <a:xfrm>
            <a:off x="12001680" y="40719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2" name="PlaceHolder 11"/>
          <p:cNvSpPr>
            <a:spLocks noGrp="1"/>
          </p:cNvSpPr>
          <p:nvPr>
            <p:ph type="body"/>
          </p:nvPr>
        </p:nvSpPr>
        <p:spPr>
          <a:xfrm>
            <a:off x="12001680" y="7465320"/>
            <a:ext cx="48607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3" name="PlaceHolder 12"/>
          <p:cNvSpPr>
            <a:spLocks noGrp="1"/>
          </p:cNvSpPr>
          <p:nvPr>
            <p:ph type="body"/>
          </p:nvPr>
        </p:nvSpPr>
        <p:spPr>
          <a:xfrm>
            <a:off x="12001680" y="68061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4" name="PlaceHolder 13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4518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 images and text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PlaceHolder 1"/>
          <p:cNvSpPr>
            <a:spLocks noGrp="1"/>
          </p:cNvSpPr>
          <p:nvPr>
            <p:ph type="ftr" idx="8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6" name="PlaceHolder 2"/>
          <p:cNvSpPr>
            <a:spLocks noGrp="1"/>
          </p:cNvSpPr>
          <p:nvPr>
            <p:ph type="sldNum" idx="8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38A6025-5985-45D5-B29A-6D8255D6621F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7" name="PlaceHolder 3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8" name="PlaceHolder 4"/>
          <p:cNvSpPr>
            <a:spLocks noGrp="1"/>
          </p:cNvSpPr>
          <p:nvPr>
            <p:ph type="body"/>
          </p:nvPr>
        </p:nvSpPr>
        <p:spPr>
          <a:xfrm>
            <a:off x="3022560" y="2292840"/>
            <a:ext cx="122364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9" name="PlaceHolder 5"/>
          <p:cNvSpPr>
            <a:spLocks noGrp="1"/>
          </p:cNvSpPr>
          <p:nvPr>
            <p:ph type="body"/>
          </p:nvPr>
        </p:nvSpPr>
        <p:spPr>
          <a:xfrm>
            <a:off x="6515280" y="3633480"/>
            <a:ext cx="2325240" cy="23252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0" name="PlaceHolder 6"/>
          <p:cNvSpPr>
            <a:spLocks noGrp="1"/>
          </p:cNvSpPr>
          <p:nvPr>
            <p:ph type="body"/>
          </p:nvPr>
        </p:nvSpPr>
        <p:spPr>
          <a:xfrm>
            <a:off x="1403280" y="4441680"/>
            <a:ext cx="43707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1" name="PlaceHolder 7"/>
          <p:cNvSpPr>
            <a:spLocks noGrp="1"/>
          </p:cNvSpPr>
          <p:nvPr>
            <p:ph type="body"/>
          </p:nvPr>
        </p:nvSpPr>
        <p:spPr>
          <a:xfrm>
            <a:off x="1403280" y="3782520"/>
            <a:ext cx="43707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2" name="PlaceHolder 8"/>
          <p:cNvSpPr>
            <a:spLocks noGrp="1"/>
          </p:cNvSpPr>
          <p:nvPr>
            <p:ph type="body"/>
          </p:nvPr>
        </p:nvSpPr>
        <p:spPr>
          <a:xfrm>
            <a:off x="9447120" y="3633480"/>
            <a:ext cx="2325240" cy="23252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3" name="PlaceHolder 9"/>
          <p:cNvSpPr>
            <a:spLocks noGrp="1"/>
          </p:cNvSpPr>
          <p:nvPr>
            <p:ph type="body"/>
          </p:nvPr>
        </p:nvSpPr>
        <p:spPr>
          <a:xfrm>
            <a:off x="12507480" y="4441680"/>
            <a:ext cx="43707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4" name="PlaceHolder 10"/>
          <p:cNvSpPr>
            <a:spLocks noGrp="1"/>
          </p:cNvSpPr>
          <p:nvPr>
            <p:ph type="body"/>
          </p:nvPr>
        </p:nvSpPr>
        <p:spPr>
          <a:xfrm>
            <a:off x="12507480" y="3782520"/>
            <a:ext cx="43707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5" name="PlaceHolder 11"/>
          <p:cNvSpPr>
            <a:spLocks noGrp="1"/>
          </p:cNvSpPr>
          <p:nvPr>
            <p:ph type="body"/>
          </p:nvPr>
        </p:nvSpPr>
        <p:spPr>
          <a:xfrm>
            <a:off x="6515280" y="6545520"/>
            <a:ext cx="2325240" cy="23252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6" name="PlaceHolder 12"/>
          <p:cNvSpPr>
            <a:spLocks noGrp="1"/>
          </p:cNvSpPr>
          <p:nvPr>
            <p:ph type="body"/>
          </p:nvPr>
        </p:nvSpPr>
        <p:spPr>
          <a:xfrm>
            <a:off x="1403280" y="7353360"/>
            <a:ext cx="43707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7" name="PlaceHolder 13"/>
          <p:cNvSpPr>
            <a:spLocks noGrp="1"/>
          </p:cNvSpPr>
          <p:nvPr>
            <p:ph type="body"/>
          </p:nvPr>
        </p:nvSpPr>
        <p:spPr>
          <a:xfrm>
            <a:off x="1403280" y="6694200"/>
            <a:ext cx="43707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8" name="PlaceHolder 14"/>
          <p:cNvSpPr>
            <a:spLocks noGrp="1"/>
          </p:cNvSpPr>
          <p:nvPr>
            <p:ph type="body"/>
          </p:nvPr>
        </p:nvSpPr>
        <p:spPr>
          <a:xfrm>
            <a:off x="9447120" y="6545520"/>
            <a:ext cx="2325240" cy="23252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9" name="PlaceHolder 15"/>
          <p:cNvSpPr>
            <a:spLocks noGrp="1"/>
          </p:cNvSpPr>
          <p:nvPr>
            <p:ph type="body"/>
          </p:nvPr>
        </p:nvSpPr>
        <p:spPr>
          <a:xfrm>
            <a:off x="12507480" y="7353360"/>
            <a:ext cx="43707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0" name="PlaceHolder 16"/>
          <p:cNvSpPr>
            <a:spLocks noGrp="1"/>
          </p:cNvSpPr>
          <p:nvPr>
            <p:ph type="body"/>
          </p:nvPr>
        </p:nvSpPr>
        <p:spPr>
          <a:xfrm>
            <a:off x="12507480" y="6694200"/>
            <a:ext cx="43707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ide image and text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PlaceHolder 1"/>
          <p:cNvSpPr>
            <a:spLocks noGrp="1"/>
          </p:cNvSpPr>
          <p:nvPr>
            <p:ph type="body"/>
          </p:nvPr>
        </p:nvSpPr>
        <p:spPr>
          <a:xfrm>
            <a:off x="0" y="1398240"/>
            <a:ext cx="18281520" cy="3736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2" name="PlaceHolder 2"/>
          <p:cNvSpPr>
            <a:spLocks noGrp="1"/>
          </p:cNvSpPr>
          <p:nvPr>
            <p:ph type="title"/>
          </p:nvPr>
        </p:nvSpPr>
        <p:spPr>
          <a:xfrm>
            <a:off x="1943280" y="3784320"/>
            <a:ext cx="14395320" cy="13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3" name="PlaceHolder 3"/>
          <p:cNvSpPr>
            <a:spLocks noGrp="1"/>
          </p:cNvSpPr>
          <p:nvPr>
            <p:ph type="ftr" idx="8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4" name="PlaceHolder 4"/>
          <p:cNvSpPr>
            <a:spLocks noGrp="1"/>
          </p:cNvSpPr>
          <p:nvPr>
            <p:ph type="sldNum" idx="8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C8603CA-A403-4613-B6EC-10A14F0C5AEE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5" name="PlaceHolder 5"/>
          <p:cNvSpPr>
            <a:spLocks noGrp="1"/>
          </p:cNvSpPr>
          <p:nvPr>
            <p:ph type="body"/>
          </p:nvPr>
        </p:nvSpPr>
        <p:spPr>
          <a:xfrm>
            <a:off x="4336920" y="5549400"/>
            <a:ext cx="9607320" cy="282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hone black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ftr" idx="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sldNum" idx="1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AE14FDA-800F-4DEA-A0D5-EE9609446B3D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119" name="Group 19"/>
          <p:cNvGrpSpPr/>
          <p:nvPr/>
        </p:nvGrpSpPr>
        <p:grpSpPr>
          <a:xfrm>
            <a:off x="3544920" y="1398240"/>
            <a:ext cx="3576600" cy="7471800"/>
            <a:chOff x="3544920" y="1398240"/>
            <a:chExt cx="3576600" cy="7471800"/>
          </a:xfrm>
        </p:grpSpPr>
        <p:sp>
          <p:nvSpPr>
            <p:cNvPr id="120" name="Rectangle 6"/>
            <p:cNvSpPr/>
            <p:nvPr/>
          </p:nvSpPr>
          <p:spPr>
            <a:xfrm>
              <a:off x="3544920" y="3107520"/>
              <a:ext cx="111240" cy="45972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21" name="Rectangle 5"/>
            <p:cNvSpPr/>
            <p:nvPr/>
          </p:nvSpPr>
          <p:spPr>
            <a:xfrm>
              <a:off x="3544920" y="2413440"/>
              <a:ext cx="111240" cy="45972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22" name="Rectangle: Rounded Corners 7"/>
            <p:cNvSpPr/>
            <p:nvPr/>
          </p:nvSpPr>
          <p:spPr>
            <a:xfrm>
              <a:off x="3582000" y="1398240"/>
              <a:ext cx="3539520" cy="7471800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>
              <a:solidFill>
                <a:srgbClr val="9b98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23" name="Rectangle: Rounded Corners 12"/>
            <p:cNvSpPr/>
            <p:nvPr/>
          </p:nvSpPr>
          <p:spPr>
            <a:xfrm>
              <a:off x="3830040" y="2413440"/>
              <a:ext cx="3043440" cy="5419440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24" name="Oval 8"/>
            <p:cNvSpPr/>
            <p:nvPr/>
          </p:nvSpPr>
          <p:spPr>
            <a:xfrm>
              <a:off x="4972320" y="1988640"/>
              <a:ext cx="80640" cy="8064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16560" bIns="1656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25" name="Rectangle: Rounded Corners 9"/>
            <p:cNvSpPr/>
            <p:nvPr/>
          </p:nvSpPr>
          <p:spPr>
            <a:xfrm flipV="1">
              <a:off x="5146560" y="1988640"/>
              <a:ext cx="584640" cy="6768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7200" bIns="72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26" name="Oval 10"/>
            <p:cNvSpPr/>
            <p:nvPr/>
          </p:nvSpPr>
          <p:spPr>
            <a:xfrm>
              <a:off x="5293800" y="1694160"/>
              <a:ext cx="115560" cy="1155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0680" bIns="4068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27" name="Oval 11"/>
            <p:cNvSpPr/>
            <p:nvPr/>
          </p:nvSpPr>
          <p:spPr>
            <a:xfrm>
              <a:off x="5038200" y="8040960"/>
              <a:ext cx="627120" cy="6271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3849120" y="2439720"/>
            <a:ext cx="3011760" cy="53740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title"/>
          </p:nvPr>
        </p:nvSpPr>
        <p:spPr>
          <a:xfrm>
            <a:off x="8915040" y="2020320"/>
            <a:ext cx="7425000" cy="301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30" name="Straight Connector 16"/>
          <p:cNvCxnSpPr/>
          <p:nvPr/>
        </p:nvCxnSpPr>
        <p:spPr>
          <a:xfrm>
            <a:off x="9021960" y="5141880"/>
            <a:ext cx="927252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131" name="PlaceHolder 5"/>
          <p:cNvSpPr>
            <a:spLocks noGrp="1"/>
          </p:cNvSpPr>
          <p:nvPr>
            <p:ph type="body"/>
          </p:nvPr>
        </p:nvSpPr>
        <p:spPr>
          <a:xfrm>
            <a:off x="8934120" y="5360760"/>
            <a:ext cx="742500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ide image and 3 tex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7" name="PlaceHolder 2"/>
          <p:cNvSpPr>
            <a:spLocks noGrp="1"/>
          </p:cNvSpPr>
          <p:nvPr>
            <p:ph type="ftr" idx="8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8" name="PlaceHolder 3"/>
          <p:cNvSpPr>
            <a:spLocks noGrp="1"/>
          </p:cNvSpPr>
          <p:nvPr>
            <p:ph type="sldNum" idx="9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09C0F4A-FFC4-409F-8E02-91C58F6B645F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9" name="PlaceHolder 4"/>
          <p:cNvSpPr>
            <a:spLocks noGrp="1"/>
          </p:cNvSpPr>
          <p:nvPr>
            <p:ph type="body"/>
          </p:nvPr>
        </p:nvSpPr>
        <p:spPr>
          <a:xfrm>
            <a:off x="1403280" y="6632640"/>
            <a:ext cx="4201200" cy="22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0" name="PlaceHolder 5"/>
          <p:cNvSpPr>
            <a:spLocks noGrp="1"/>
          </p:cNvSpPr>
          <p:nvPr>
            <p:ph type="body"/>
          </p:nvPr>
        </p:nvSpPr>
        <p:spPr>
          <a:xfrm>
            <a:off x="1403280" y="5973480"/>
            <a:ext cx="420120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1" name="PlaceHolder 6"/>
          <p:cNvSpPr>
            <a:spLocks noGrp="1"/>
          </p:cNvSpPr>
          <p:nvPr>
            <p:ph type="body"/>
          </p:nvPr>
        </p:nvSpPr>
        <p:spPr>
          <a:xfrm>
            <a:off x="7040160" y="6632640"/>
            <a:ext cx="4201200" cy="22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2" name="PlaceHolder 7"/>
          <p:cNvSpPr>
            <a:spLocks noGrp="1"/>
          </p:cNvSpPr>
          <p:nvPr>
            <p:ph type="body"/>
          </p:nvPr>
        </p:nvSpPr>
        <p:spPr>
          <a:xfrm>
            <a:off x="7040160" y="5973480"/>
            <a:ext cx="420120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3" name="PlaceHolder 8"/>
          <p:cNvSpPr>
            <a:spLocks noGrp="1"/>
          </p:cNvSpPr>
          <p:nvPr>
            <p:ph type="body"/>
          </p:nvPr>
        </p:nvSpPr>
        <p:spPr>
          <a:xfrm>
            <a:off x="12677040" y="6632640"/>
            <a:ext cx="4201200" cy="22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4" name="PlaceHolder 9"/>
          <p:cNvSpPr>
            <a:spLocks noGrp="1"/>
          </p:cNvSpPr>
          <p:nvPr>
            <p:ph type="body"/>
          </p:nvPr>
        </p:nvSpPr>
        <p:spPr>
          <a:xfrm>
            <a:off x="12677040" y="5973480"/>
            <a:ext cx="420120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5" name="PlaceHolder 10"/>
          <p:cNvSpPr>
            <a:spLocks noGrp="1"/>
          </p:cNvSpPr>
          <p:nvPr>
            <p:ph type="title"/>
          </p:nvPr>
        </p:nvSpPr>
        <p:spPr>
          <a:xfrm>
            <a:off x="1943280" y="3784320"/>
            <a:ext cx="14395320" cy="13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Right image an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PlaceHolder 1"/>
          <p:cNvSpPr>
            <a:spLocks noGrp="1"/>
          </p:cNvSpPr>
          <p:nvPr>
            <p:ph type="body"/>
          </p:nvPr>
        </p:nvSpPr>
        <p:spPr>
          <a:xfrm>
            <a:off x="13056480" y="-360"/>
            <a:ext cx="522504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7" name="PlaceHolder 2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4518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8" name="Rectangle 1"/>
          <p:cNvSpPr/>
          <p:nvPr/>
        </p:nvSpPr>
        <p:spPr>
          <a:xfrm>
            <a:off x="6545880" y="-1080"/>
            <a:ext cx="65041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39" name="PlaceHolder 3"/>
          <p:cNvSpPr>
            <a:spLocks noGrp="1"/>
          </p:cNvSpPr>
          <p:nvPr>
            <p:ph type="body"/>
          </p:nvPr>
        </p:nvSpPr>
        <p:spPr>
          <a:xfrm>
            <a:off x="7455960" y="4030560"/>
            <a:ext cx="4683960" cy="3257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0" name="PlaceHolder 4"/>
          <p:cNvSpPr>
            <a:spLocks noGrp="1"/>
          </p:cNvSpPr>
          <p:nvPr>
            <p:ph type="body"/>
          </p:nvPr>
        </p:nvSpPr>
        <p:spPr>
          <a:xfrm>
            <a:off x="7455960" y="3314520"/>
            <a:ext cx="4683960" cy="630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1" name="PlaceHolder 5"/>
          <p:cNvSpPr>
            <a:spLocks noGrp="1"/>
          </p:cNvSpPr>
          <p:nvPr>
            <p:ph type="ftr" idx="91"/>
          </p:nvPr>
        </p:nvSpPr>
        <p:spPr>
          <a:xfrm>
            <a:off x="458280" y="9615960"/>
            <a:ext cx="608148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2" name="PlaceHolder 6"/>
          <p:cNvSpPr>
            <a:spLocks noGrp="1"/>
          </p:cNvSpPr>
          <p:nvPr>
            <p:ph type="sldNum" idx="92"/>
          </p:nvPr>
        </p:nvSpPr>
        <p:spPr>
          <a:xfrm>
            <a:off x="45828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fld id="{167222F8-5F37-4172-80EA-0C052CAA2846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arrow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PlaceHolder 1"/>
          <p:cNvSpPr>
            <a:spLocks noGrp="1"/>
          </p:cNvSpPr>
          <p:nvPr>
            <p:ph type="ftr" idx="9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4" name="PlaceHolder 2"/>
          <p:cNvSpPr>
            <a:spLocks noGrp="1"/>
          </p:cNvSpPr>
          <p:nvPr>
            <p:ph type="sldNum" idx="9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6B23B4B-5DC5-4BB1-A369-F709CACBFFAB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5" name="Freeform: Shape 24"/>
          <p:cNvSpPr/>
          <p:nvPr/>
        </p:nvSpPr>
        <p:spPr>
          <a:xfrm>
            <a:off x="1943280" y="3269880"/>
            <a:ext cx="4037760" cy="3175560"/>
          </a:xfrm>
          <a:custGeom>
            <a:avLst/>
            <a:gdLst>
              <a:gd name="textAreaLeft" fmla="*/ 0 w 4037760"/>
              <a:gd name="textAreaRight" fmla="*/ 4044240 w 4037760"/>
              <a:gd name="textAreaTop" fmla="*/ 0 h 3175560"/>
              <a:gd name="textAreaBottom" fmla="*/ 3182040 h 3175560"/>
              <a:gd name="GluePoint1X" fmla="*/ 2453010 w 4044119"/>
              <a:gd name="GluePoint1Y" fmla="*/ 0 h 3182217"/>
              <a:gd name="GluePoint2X" fmla="*/ 3630386 w 4044119"/>
              <a:gd name="GluePoint2Y" fmla="*/ 1177376 h 3182217"/>
              <a:gd name="GluePoint3X" fmla="*/ 3751565 w 4044119"/>
              <a:gd name="GluePoint3Y" fmla="*/ 1298555 h 3182217"/>
              <a:gd name="GluePoint4X" fmla="*/ 3915229 w 4044119"/>
              <a:gd name="GluePoint4Y" fmla="*/ 1462219 h 3182217"/>
              <a:gd name="GluePoint5X" fmla="*/ 4044119 w 4044119"/>
              <a:gd name="GluePoint5Y" fmla="*/ 1591109 h 3182217"/>
              <a:gd name="GluePoint6X" fmla="*/ 3915229 w 4044119"/>
              <a:gd name="GluePoint6Y" fmla="*/ 1719999 h 3182217"/>
              <a:gd name="GluePoint7X" fmla="*/ 3751566 w 4044119"/>
              <a:gd name="GluePoint7Y" fmla="*/ 1883662 h 3182217"/>
              <a:gd name="GluePoint8X" fmla="*/ 3630386 w 4044119"/>
              <a:gd name="GluePoint8Y" fmla="*/ 2004842 h 3182217"/>
              <a:gd name="GluePoint9X" fmla="*/ 3630386 w 4044119"/>
              <a:gd name="GluePoint9Y" fmla="*/ 2004842 h 3182217"/>
              <a:gd name="GluePoint10X" fmla="*/ 2453010 w 4044119"/>
              <a:gd name="GluePoint10Y" fmla="*/ 3182217 h 3182217"/>
              <a:gd name="GluePoint11X" fmla="*/ 2039277 w 4044119"/>
              <a:gd name="GluePoint11Y" fmla="*/ 2768484 h 3182217"/>
              <a:gd name="GluePoint12X" fmla="*/ 2924099 w 4044119"/>
              <a:gd name="GluePoint12Y" fmla="*/ 1883662 h 3182217"/>
              <a:gd name="GluePoint13X" fmla="*/ 0 w 4044119"/>
              <a:gd name="GluePoint13Y" fmla="*/ 1883662 h 3182217"/>
              <a:gd name="GluePoint14X" fmla="*/ 0 w 4044119"/>
              <a:gd name="GluePoint14Y" fmla="*/ 1298555 h 3182217"/>
              <a:gd name="GluePoint15X" fmla="*/ 2924099 w 4044119"/>
              <a:gd name="GluePoint15Y" fmla="*/ 1298555 h 3182217"/>
              <a:gd name="GluePoint16X" fmla="*/ 2039277 w 4044119"/>
              <a:gd name="GluePoint16Y" fmla="*/ 413733 h 3182217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</a:cxnLst>
            <a:rect l="textAreaLeft" t="textAreaTop" r="textAreaRight" b="textAreaBottom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46" name="PlaceHolder 3"/>
          <p:cNvSpPr>
            <a:spLocks noGrp="1"/>
          </p:cNvSpPr>
          <p:nvPr>
            <p:ph type="body"/>
          </p:nvPr>
        </p:nvSpPr>
        <p:spPr>
          <a:xfrm>
            <a:off x="2129400" y="4572000"/>
            <a:ext cx="3242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7" name="Freeform: Shape 25"/>
          <p:cNvSpPr/>
          <p:nvPr/>
        </p:nvSpPr>
        <p:spPr>
          <a:xfrm>
            <a:off x="7121880" y="3269880"/>
            <a:ext cx="4037760" cy="3175560"/>
          </a:xfrm>
          <a:custGeom>
            <a:avLst/>
            <a:gdLst>
              <a:gd name="textAreaLeft" fmla="*/ 0 w 4037760"/>
              <a:gd name="textAreaRight" fmla="*/ 4044240 w 4037760"/>
              <a:gd name="textAreaTop" fmla="*/ 0 h 3175560"/>
              <a:gd name="textAreaBottom" fmla="*/ 3182040 h 3175560"/>
              <a:gd name="GluePoint1X" fmla="*/ 2453010 w 4044119"/>
              <a:gd name="GluePoint1Y" fmla="*/ 0 h 3182217"/>
              <a:gd name="GluePoint2X" fmla="*/ 3630386 w 4044119"/>
              <a:gd name="GluePoint2Y" fmla="*/ 1177376 h 3182217"/>
              <a:gd name="GluePoint3X" fmla="*/ 3751565 w 4044119"/>
              <a:gd name="GluePoint3Y" fmla="*/ 1298555 h 3182217"/>
              <a:gd name="GluePoint4X" fmla="*/ 3915229 w 4044119"/>
              <a:gd name="GluePoint4Y" fmla="*/ 1462219 h 3182217"/>
              <a:gd name="GluePoint5X" fmla="*/ 4044119 w 4044119"/>
              <a:gd name="GluePoint5Y" fmla="*/ 1591109 h 3182217"/>
              <a:gd name="GluePoint6X" fmla="*/ 3915229 w 4044119"/>
              <a:gd name="GluePoint6Y" fmla="*/ 1719999 h 3182217"/>
              <a:gd name="GluePoint7X" fmla="*/ 3751566 w 4044119"/>
              <a:gd name="GluePoint7Y" fmla="*/ 1883662 h 3182217"/>
              <a:gd name="GluePoint8X" fmla="*/ 3630386 w 4044119"/>
              <a:gd name="GluePoint8Y" fmla="*/ 2004842 h 3182217"/>
              <a:gd name="GluePoint9X" fmla="*/ 3630386 w 4044119"/>
              <a:gd name="GluePoint9Y" fmla="*/ 2004842 h 3182217"/>
              <a:gd name="GluePoint10X" fmla="*/ 2453010 w 4044119"/>
              <a:gd name="GluePoint10Y" fmla="*/ 3182217 h 3182217"/>
              <a:gd name="GluePoint11X" fmla="*/ 2039277 w 4044119"/>
              <a:gd name="GluePoint11Y" fmla="*/ 2768484 h 3182217"/>
              <a:gd name="GluePoint12X" fmla="*/ 2924099 w 4044119"/>
              <a:gd name="GluePoint12Y" fmla="*/ 1883662 h 3182217"/>
              <a:gd name="GluePoint13X" fmla="*/ 0 w 4044119"/>
              <a:gd name="GluePoint13Y" fmla="*/ 1883662 h 3182217"/>
              <a:gd name="GluePoint14X" fmla="*/ 0 w 4044119"/>
              <a:gd name="GluePoint14Y" fmla="*/ 1298555 h 3182217"/>
              <a:gd name="GluePoint15X" fmla="*/ 2924099 w 4044119"/>
              <a:gd name="GluePoint15Y" fmla="*/ 1298555 h 3182217"/>
              <a:gd name="GluePoint16X" fmla="*/ 2039277 w 4044119"/>
              <a:gd name="GluePoint16Y" fmla="*/ 413733 h 3182217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</a:cxnLst>
            <a:rect l="textAreaLeft" t="textAreaTop" r="textAreaRight" b="textAreaBottom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48" name="PlaceHolder 4"/>
          <p:cNvSpPr>
            <a:spLocks noGrp="1"/>
          </p:cNvSpPr>
          <p:nvPr>
            <p:ph type="body"/>
          </p:nvPr>
        </p:nvSpPr>
        <p:spPr>
          <a:xfrm>
            <a:off x="7308000" y="4572000"/>
            <a:ext cx="3242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9" name="Freeform: Shape 27"/>
          <p:cNvSpPr/>
          <p:nvPr/>
        </p:nvSpPr>
        <p:spPr>
          <a:xfrm>
            <a:off x="12300840" y="3269880"/>
            <a:ext cx="4037760" cy="3175560"/>
          </a:xfrm>
          <a:custGeom>
            <a:avLst/>
            <a:gdLst>
              <a:gd name="textAreaLeft" fmla="*/ 0 w 4037760"/>
              <a:gd name="textAreaRight" fmla="*/ 4044240 w 4037760"/>
              <a:gd name="textAreaTop" fmla="*/ 0 h 3175560"/>
              <a:gd name="textAreaBottom" fmla="*/ 3182040 h 3175560"/>
              <a:gd name="GluePoint1X" fmla="*/ 2453010 w 4044119"/>
              <a:gd name="GluePoint1Y" fmla="*/ 0 h 3182217"/>
              <a:gd name="GluePoint2X" fmla="*/ 3630386 w 4044119"/>
              <a:gd name="GluePoint2Y" fmla="*/ 1177376 h 3182217"/>
              <a:gd name="GluePoint3X" fmla="*/ 3751565 w 4044119"/>
              <a:gd name="GluePoint3Y" fmla="*/ 1298555 h 3182217"/>
              <a:gd name="GluePoint4X" fmla="*/ 3915229 w 4044119"/>
              <a:gd name="GluePoint4Y" fmla="*/ 1462219 h 3182217"/>
              <a:gd name="GluePoint5X" fmla="*/ 4044119 w 4044119"/>
              <a:gd name="GluePoint5Y" fmla="*/ 1591109 h 3182217"/>
              <a:gd name="GluePoint6X" fmla="*/ 3915229 w 4044119"/>
              <a:gd name="GluePoint6Y" fmla="*/ 1719999 h 3182217"/>
              <a:gd name="GluePoint7X" fmla="*/ 3751566 w 4044119"/>
              <a:gd name="GluePoint7Y" fmla="*/ 1883662 h 3182217"/>
              <a:gd name="GluePoint8X" fmla="*/ 3630386 w 4044119"/>
              <a:gd name="GluePoint8Y" fmla="*/ 2004842 h 3182217"/>
              <a:gd name="GluePoint9X" fmla="*/ 3630386 w 4044119"/>
              <a:gd name="GluePoint9Y" fmla="*/ 2004842 h 3182217"/>
              <a:gd name="GluePoint10X" fmla="*/ 2453010 w 4044119"/>
              <a:gd name="GluePoint10Y" fmla="*/ 3182217 h 3182217"/>
              <a:gd name="GluePoint11X" fmla="*/ 2039277 w 4044119"/>
              <a:gd name="GluePoint11Y" fmla="*/ 2768484 h 3182217"/>
              <a:gd name="GluePoint12X" fmla="*/ 2924099 w 4044119"/>
              <a:gd name="GluePoint12Y" fmla="*/ 1883662 h 3182217"/>
              <a:gd name="GluePoint13X" fmla="*/ 0 w 4044119"/>
              <a:gd name="GluePoint13Y" fmla="*/ 1883662 h 3182217"/>
              <a:gd name="GluePoint14X" fmla="*/ 0 w 4044119"/>
              <a:gd name="GluePoint14Y" fmla="*/ 1298555 h 3182217"/>
              <a:gd name="GluePoint15X" fmla="*/ 2924099 w 4044119"/>
              <a:gd name="GluePoint15Y" fmla="*/ 1298555 h 3182217"/>
              <a:gd name="GluePoint16X" fmla="*/ 2039277 w 4044119"/>
              <a:gd name="GluePoint16Y" fmla="*/ 413733 h 3182217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</a:cxnLst>
            <a:rect l="textAreaLeft" t="textAreaTop" r="textAreaRight" b="textAreaBottom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50" name="PlaceHolder 5"/>
          <p:cNvSpPr>
            <a:spLocks noGrp="1"/>
          </p:cNvSpPr>
          <p:nvPr>
            <p:ph type="body"/>
          </p:nvPr>
        </p:nvSpPr>
        <p:spPr>
          <a:xfrm>
            <a:off x="12486960" y="4572000"/>
            <a:ext cx="3242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1" name="PlaceHolder 6"/>
          <p:cNvSpPr>
            <a:spLocks noGrp="1"/>
          </p:cNvSpPr>
          <p:nvPr>
            <p:ph type="body"/>
          </p:nvPr>
        </p:nvSpPr>
        <p:spPr>
          <a:xfrm>
            <a:off x="5300640" y="7187760"/>
            <a:ext cx="7679880" cy="165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2" name="PlaceHolder 7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text 4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PlaceHolder 1"/>
          <p:cNvSpPr>
            <a:spLocks noGrp="1"/>
          </p:cNvSpPr>
          <p:nvPr>
            <p:ph type="title"/>
          </p:nvPr>
        </p:nvSpPr>
        <p:spPr>
          <a:xfrm>
            <a:off x="3022560" y="3751560"/>
            <a:ext cx="4768560" cy="277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54" name="PlaceHolder 2"/>
          <p:cNvSpPr>
            <a:spLocks noGrp="1"/>
          </p:cNvSpPr>
          <p:nvPr>
            <p:ph type="ftr" idx="9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55" name="PlaceHolder 3"/>
          <p:cNvSpPr>
            <a:spLocks noGrp="1"/>
          </p:cNvSpPr>
          <p:nvPr>
            <p:ph type="sldNum" idx="9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7539DC2-B2D8-485A-9590-47965903A274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56" name="PlaceHolder 4"/>
          <p:cNvSpPr>
            <a:spLocks noGrp="1"/>
          </p:cNvSpPr>
          <p:nvPr>
            <p:ph type="body"/>
          </p:nvPr>
        </p:nvSpPr>
        <p:spPr>
          <a:xfrm>
            <a:off x="8280360" y="1398240"/>
            <a:ext cx="6978600" cy="747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1371240">
              <a:lnSpc>
                <a:spcPct val="160000"/>
              </a:lnSpc>
              <a:spcBef>
                <a:spcPts val="1800"/>
              </a:spcBef>
              <a:buClr>
                <a:srgbClr val="ffffff"/>
              </a:buClr>
              <a:buFont typeface="Wingdings" charset="2"/>
              <a:buChar char=""/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keywords and tex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PlaceHolder 1"/>
          <p:cNvSpPr>
            <a:spLocks noGrp="1"/>
          </p:cNvSpPr>
          <p:nvPr>
            <p:ph type="ftr" idx="9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8" name="PlaceHolder 2"/>
          <p:cNvSpPr>
            <a:spLocks noGrp="1"/>
          </p:cNvSpPr>
          <p:nvPr>
            <p:ph type="sldNum" idx="9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C8424CC-9B65-4B1E-A2B3-3538767A86A8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9" name="Rectangle 5"/>
          <p:cNvSpPr/>
          <p:nvPr/>
        </p:nvSpPr>
        <p:spPr>
          <a:xfrm>
            <a:off x="4494240" y="2253960"/>
            <a:ext cx="2824200" cy="2824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60" name="Rectangle 6"/>
          <p:cNvSpPr/>
          <p:nvPr/>
        </p:nvSpPr>
        <p:spPr>
          <a:xfrm>
            <a:off x="5965920" y="5198760"/>
            <a:ext cx="2824200" cy="28242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61" name="Rectangle 7"/>
          <p:cNvSpPr/>
          <p:nvPr/>
        </p:nvSpPr>
        <p:spPr>
          <a:xfrm>
            <a:off x="3022560" y="5198760"/>
            <a:ext cx="2824200" cy="28242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62" name="PlaceHolder 3"/>
          <p:cNvSpPr>
            <a:spLocks noGrp="1"/>
          </p:cNvSpPr>
          <p:nvPr>
            <p:ph type="title"/>
          </p:nvPr>
        </p:nvSpPr>
        <p:spPr>
          <a:xfrm>
            <a:off x="11160000" y="2176920"/>
            <a:ext cx="5159160" cy="2863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3" name="PlaceHolder 4"/>
          <p:cNvSpPr>
            <a:spLocks noGrp="1"/>
          </p:cNvSpPr>
          <p:nvPr>
            <p:ph type="body"/>
          </p:nvPr>
        </p:nvSpPr>
        <p:spPr>
          <a:xfrm>
            <a:off x="11179080" y="5360760"/>
            <a:ext cx="515916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4" name="PlaceHolder 5"/>
          <p:cNvSpPr>
            <a:spLocks noGrp="1"/>
          </p:cNvSpPr>
          <p:nvPr>
            <p:ph type="body"/>
          </p:nvPr>
        </p:nvSpPr>
        <p:spPr>
          <a:xfrm>
            <a:off x="4494240" y="3363480"/>
            <a:ext cx="28242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5" name="PlaceHolder 6"/>
          <p:cNvSpPr>
            <a:spLocks noGrp="1"/>
          </p:cNvSpPr>
          <p:nvPr>
            <p:ph type="body"/>
          </p:nvPr>
        </p:nvSpPr>
        <p:spPr>
          <a:xfrm>
            <a:off x="3022560" y="6308280"/>
            <a:ext cx="28242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6" name="PlaceHolder 7"/>
          <p:cNvSpPr>
            <a:spLocks noGrp="1"/>
          </p:cNvSpPr>
          <p:nvPr>
            <p:ph type="body"/>
          </p:nvPr>
        </p:nvSpPr>
        <p:spPr>
          <a:xfrm>
            <a:off x="5965920" y="6308280"/>
            <a:ext cx="28242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 images and text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PlaceHolder 1"/>
          <p:cNvSpPr>
            <a:spLocks noGrp="1"/>
          </p:cNvSpPr>
          <p:nvPr>
            <p:ph type="body"/>
          </p:nvPr>
        </p:nvSpPr>
        <p:spPr>
          <a:xfrm>
            <a:off x="13024440" y="5556240"/>
            <a:ext cx="3314160" cy="33141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8" name="PlaceHolder 2"/>
          <p:cNvSpPr>
            <a:spLocks noGrp="1"/>
          </p:cNvSpPr>
          <p:nvPr>
            <p:ph type="body"/>
          </p:nvPr>
        </p:nvSpPr>
        <p:spPr>
          <a:xfrm>
            <a:off x="13024440" y="2775600"/>
            <a:ext cx="2774520" cy="27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9" name="PlaceHolder 3"/>
          <p:cNvSpPr>
            <a:spLocks noGrp="1"/>
          </p:cNvSpPr>
          <p:nvPr>
            <p:ph type="ftr" idx="9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0" name="PlaceHolder 4"/>
          <p:cNvSpPr>
            <a:spLocks noGrp="1"/>
          </p:cNvSpPr>
          <p:nvPr>
            <p:ph type="sldNum" idx="10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037C126-9DC5-4A6A-973C-7463C411D5AF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1" name="PlaceHolder 5"/>
          <p:cNvSpPr>
            <a:spLocks noGrp="1"/>
          </p:cNvSpPr>
          <p:nvPr>
            <p:ph type="body"/>
          </p:nvPr>
        </p:nvSpPr>
        <p:spPr>
          <a:xfrm>
            <a:off x="8866080" y="1398240"/>
            <a:ext cx="4151520" cy="4151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2" name="PlaceHolder 6"/>
          <p:cNvSpPr>
            <a:spLocks noGrp="1"/>
          </p:cNvSpPr>
          <p:nvPr>
            <p:ph type="body"/>
          </p:nvPr>
        </p:nvSpPr>
        <p:spPr>
          <a:xfrm>
            <a:off x="10243440" y="5543280"/>
            <a:ext cx="2774520" cy="27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673" name="Straight Connector 10"/>
          <p:cNvCxnSpPr/>
          <p:nvPr/>
        </p:nvCxnSpPr>
        <p:spPr>
          <a:xfrm>
            <a:off x="1517400" y="5141880"/>
            <a:ext cx="735516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674" name="PlaceHolder 7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51051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5" name="PlaceHolder 8"/>
          <p:cNvSpPr>
            <a:spLocks noGrp="1"/>
          </p:cNvSpPr>
          <p:nvPr>
            <p:ph type="body"/>
          </p:nvPr>
        </p:nvSpPr>
        <p:spPr>
          <a:xfrm>
            <a:off x="1422360" y="5360760"/>
            <a:ext cx="50860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 images and text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PlaceHolder 1"/>
          <p:cNvSpPr>
            <a:spLocks noGrp="1"/>
          </p:cNvSpPr>
          <p:nvPr>
            <p:ph type="ftr" idx="101"/>
          </p:nvPr>
        </p:nvSpPr>
        <p:spPr>
          <a:xfrm>
            <a:off x="458280" y="9615960"/>
            <a:ext cx="608148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77" name="PlaceHolder 2"/>
          <p:cNvSpPr>
            <a:spLocks noGrp="1"/>
          </p:cNvSpPr>
          <p:nvPr>
            <p:ph type="sldNum" idx="102"/>
          </p:nvPr>
        </p:nvSpPr>
        <p:spPr>
          <a:xfrm>
            <a:off x="45828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algn="l" pos="0"/>
              </a:tabLst>
            </a:pPr>
            <a:fld id="{DC3892E7-8FA5-448B-A63A-5271D3C08C36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78" name="PlaceHolder 3"/>
          <p:cNvSpPr>
            <a:spLocks noGrp="1"/>
          </p:cNvSpPr>
          <p:nvPr>
            <p:ph type="body"/>
          </p:nvPr>
        </p:nvSpPr>
        <p:spPr>
          <a:xfrm>
            <a:off x="9144000" y="0"/>
            <a:ext cx="3809520" cy="4127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9" name="PlaceHolder 4"/>
          <p:cNvSpPr>
            <a:spLocks noGrp="1"/>
          </p:cNvSpPr>
          <p:nvPr>
            <p:ph type="body"/>
          </p:nvPr>
        </p:nvSpPr>
        <p:spPr>
          <a:xfrm>
            <a:off x="9144000" y="4231800"/>
            <a:ext cx="3809520" cy="6046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0" name="PlaceHolder 5"/>
          <p:cNvSpPr>
            <a:spLocks noGrp="1"/>
          </p:cNvSpPr>
          <p:nvPr>
            <p:ph type="body"/>
          </p:nvPr>
        </p:nvSpPr>
        <p:spPr>
          <a:xfrm>
            <a:off x="13068720" y="0"/>
            <a:ext cx="3809520" cy="6046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1" name="PlaceHolder 6"/>
          <p:cNvSpPr>
            <a:spLocks noGrp="1"/>
          </p:cNvSpPr>
          <p:nvPr>
            <p:ph type="body"/>
          </p:nvPr>
        </p:nvSpPr>
        <p:spPr>
          <a:xfrm>
            <a:off x="13068720" y="6151320"/>
            <a:ext cx="3809520" cy="4127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2" name="PlaceHolder 7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63507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cxnSp>
        <p:nvCxnSpPr>
          <p:cNvPr id="683" name="Straight Connector 14"/>
          <p:cNvCxnSpPr/>
          <p:nvPr/>
        </p:nvCxnSpPr>
        <p:spPr>
          <a:xfrm>
            <a:off x="1517400" y="5141880"/>
            <a:ext cx="763308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684" name="PlaceHolder 8"/>
          <p:cNvSpPr>
            <a:spLocks noGrp="1"/>
          </p:cNvSpPr>
          <p:nvPr>
            <p:ph type="body"/>
          </p:nvPr>
        </p:nvSpPr>
        <p:spPr>
          <a:xfrm>
            <a:off x="1422360" y="5360760"/>
            <a:ext cx="635076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 arrows 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Freeform: Shape 25"/>
          <p:cNvSpPr/>
          <p:nvPr/>
        </p:nvSpPr>
        <p:spPr>
          <a:xfrm>
            <a:off x="5288040" y="3449520"/>
            <a:ext cx="3809160" cy="2995920"/>
          </a:xfrm>
          <a:custGeom>
            <a:avLst/>
            <a:gdLst>
              <a:gd name="textAreaLeft" fmla="*/ 0 w 3809160"/>
              <a:gd name="textAreaRight" fmla="*/ 3815640 w 3809160"/>
              <a:gd name="textAreaTop" fmla="*/ 0 h 2995920"/>
              <a:gd name="textAreaBottom" fmla="*/ 3002400 h 2995920"/>
              <a:gd name="GluePoint1X" fmla="*/ 2453010 w 4044119"/>
              <a:gd name="GluePoint1Y" fmla="*/ 0 h 3182217"/>
              <a:gd name="GluePoint2X" fmla="*/ 3630386 w 4044119"/>
              <a:gd name="GluePoint2Y" fmla="*/ 1177376 h 3182217"/>
              <a:gd name="GluePoint3X" fmla="*/ 3751565 w 4044119"/>
              <a:gd name="GluePoint3Y" fmla="*/ 1298555 h 3182217"/>
              <a:gd name="GluePoint4X" fmla="*/ 3915229 w 4044119"/>
              <a:gd name="GluePoint4Y" fmla="*/ 1462219 h 3182217"/>
              <a:gd name="GluePoint5X" fmla="*/ 4044119 w 4044119"/>
              <a:gd name="GluePoint5Y" fmla="*/ 1591109 h 3182217"/>
              <a:gd name="GluePoint6X" fmla="*/ 3915229 w 4044119"/>
              <a:gd name="GluePoint6Y" fmla="*/ 1719999 h 3182217"/>
              <a:gd name="GluePoint7X" fmla="*/ 3751566 w 4044119"/>
              <a:gd name="GluePoint7Y" fmla="*/ 1883662 h 3182217"/>
              <a:gd name="GluePoint8X" fmla="*/ 3630386 w 4044119"/>
              <a:gd name="GluePoint8Y" fmla="*/ 2004842 h 3182217"/>
              <a:gd name="GluePoint9X" fmla="*/ 3630386 w 4044119"/>
              <a:gd name="GluePoint9Y" fmla="*/ 2004842 h 3182217"/>
              <a:gd name="GluePoint10X" fmla="*/ 2453010 w 4044119"/>
              <a:gd name="GluePoint10Y" fmla="*/ 3182217 h 3182217"/>
              <a:gd name="GluePoint11X" fmla="*/ 2039277 w 4044119"/>
              <a:gd name="GluePoint11Y" fmla="*/ 2768484 h 3182217"/>
              <a:gd name="GluePoint12X" fmla="*/ 2924099 w 4044119"/>
              <a:gd name="GluePoint12Y" fmla="*/ 1883662 h 3182217"/>
              <a:gd name="GluePoint13X" fmla="*/ 0 w 4044119"/>
              <a:gd name="GluePoint13Y" fmla="*/ 1883662 h 3182217"/>
              <a:gd name="GluePoint14X" fmla="*/ 0 w 4044119"/>
              <a:gd name="GluePoint14Y" fmla="*/ 1298555 h 3182217"/>
              <a:gd name="GluePoint15X" fmla="*/ 2924099 w 4044119"/>
              <a:gd name="GluePoint15Y" fmla="*/ 1298555 h 3182217"/>
              <a:gd name="GluePoint16X" fmla="*/ 2039277 w 4044119"/>
              <a:gd name="GluePoint16Y" fmla="*/ 413733 h 3182217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</a:cxnLst>
            <a:rect l="textAreaLeft" t="textAreaTop" r="textAreaRight" b="textAreaBottom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86" name="PlaceHolder 1"/>
          <p:cNvSpPr>
            <a:spLocks noGrp="1"/>
          </p:cNvSpPr>
          <p:nvPr>
            <p:ph type="body"/>
          </p:nvPr>
        </p:nvSpPr>
        <p:spPr>
          <a:xfrm>
            <a:off x="5357160" y="4641840"/>
            <a:ext cx="3242160" cy="59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7" name="PlaceHolder 2"/>
          <p:cNvSpPr>
            <a:spLocks noGrp="1"/>
          </p:cNvSpPr>
          <p:nvPr>
            <p:ph type="ftr" idx="10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8" name="PlaceHolder 3"/>
          <p:cNvSpPr>
            <a:spLocks noGrp="1"/>
          </p:cNvSpPr>
          <p:nvPr>
            <p:ph type="sldNum" idx="10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75C39DD-C460-4BEB-BBFB-DC943A9CB011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9" name="Freeform: Shape 24"/>
          <p:cNvSpPr/>
          <p:nvPr/>
        </p:nvSpPr>
        <p:spPr>
          <a:xfrm>
            <a:off x="1403280" y="3449520"/>
            <a:ext cx="3809160" cy="2995920"/>
          </a:xfrm>
          <a:custGeom>
            <a:avLst/>
            <a:gdLst>
              <a:gd name="textAreaLeft" fmla="*/ 0 w 3809160"/>
              <a:gd name="textAreaRight" fmla="*/ 3815640 w 3809160"/>
              <a:gd name="textAreaTop" fmla="*/ 0 h 2995920"/>
              <a:gd name="textAreaBottom" fmla="*/ 3002400 h 2995920"/>
              <a:gd name="GluePoint1X" fmla="*/ 2453010 w 4044119"/>
              <a:gd name="GluePoint1Y" fmla="*/ 0 h 3182217"/>
              <a:gd name="GluePoint2X" fmla="*/ 3630386 w 4044119"/>
              <a:gd name="GluePoint2Y" fmla="*/ 1177376 h 3182217"/>
              <a:gd name="GluePoint3X" fmla="*/ 3751565 w 4044119"/>
              <a:gd name="GluePoint3Y" fmla="*/ 1298555 h 3182217"/>
              <a:gd name="GluePoint4X" fmla="*/ 3915229 w 4044119"/>
              <a:gd name="GluePoint4Y" fmla="*/ 1462219 h 3182217"/>
              <a:gd name="GluePoint5X" fmla="*/ 4044119 w 4044119"/>
              <a:gd name="GluePoint5Y" fmla="*/ 1591109 h 3182217"/>
              <a:gd name="GluePoint6X" fmla="*/ 3915229 w 4044119"/>
              <a:gd name="GluePoint6Y" fmla="*/ 1719999 h 3182217"/>
              <a:gd name="GluePoint7X" fmla="*/ 3751566 w 4044119"/>
              <a:gd name="GluePoint7Y" fmla="*/ 1883662 h 3182217"/>
              <a:gd name="GluePoint8X" fmla="*/ 3630386 w 4044119"/>
              <a:gd name="GluePoint8Y" fmla="*/ 2004842 h 3182217"/>
              <a:gd name="GluePoint9X" fmla="*/ 3630386 w 4044119"/>
              <a:gd name="GluePoint9Y" fmla="*/ 2004842 h 3182217"/>
              <a:gd name="GluePoint10X" fmla="*/ 2453010 w 4044119"/>
              <a:gd name="GluePoint10Y" fmla="*/ 3182217 h 3182217"/>
              <a:gd name="GluePoint11X" fmla="*/ 2039277 w 4044119"/>
              <a:gd name="GluePoint11Y" fmla="*/ 2768484 h 3182217"/>
              <a:gd name="GluePoint12X" fmla="*/ 2924099 w 4044119"/>
              <a:gd name="GluePoint12Y" fmla="*/ 1883662 h 3182217"/>
              <a:gd name="GluePoint13X" fmla="*/ 0 w 4044119"/>
              <a:gd name="GluePoint13Y" fmla="*/ 1883662 h 3182217"/>
              <a:gd name="GluePoint14X" fmla="*/ 0 w 4044119"/>
              <a:gd name="GluePoint14Y" fmla="*/ 1298555 h 3182217"/>
              <a:gd name="GluePoint15X" fmla="*/ 2924099 w 4044119"/>
              <a:gd name="GluePoint15Y" fmla="*/ 1298555 h 3182217"/>
              <a:gd name="GluePoint16X" fmla="*/ 2039277 w 4044119"/>
              <a:gd name="GluePoint16Y" fmla="*/ 413733 h 3182217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</a:cxnLst>
            <a:rect l="textAreaLeft" t="textAreaTop" r="textAreaRight" b="textAreaBottom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90" name="PlaceHolder 4"/>
          <p:cNvSpPr>
            <a:spLocks noGrp="1"/>
          </p:cNvSpPr>
          <p:nvPr>
            <p:ph type="body"/>
          </p:nvPr>
        </p:nvSpPr>
        <p:spPr>
          <a:xfrm>
            <a:off x="1589400" y="4641840"/>
            <a:ext cx="3242160" cy="59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1" name="Freeform: Shape 27"/>
          <p:cNvSpPr/>
          <p:nvPr/>
        </p:nvSpPr>
        <p:spPr>
          <a:xfrm>
            <a:off x="9172440" y="3421080"/>
            <a:ext cx="3809160" cy="2995920"/>
          </a:xfrm>
          <a:custGeom>
            <a:avLst/>
            <a:gdLst>
              <a:gd name="textAreaLeft" fmla="*/ 0 w 3809160"/>
              <a:gd name="textAreaRight" fmla="*/ 3815640 w 3809160"/>
              <a:gd name="textAreaTop" fmla="*/ 0 h 2995920"/>
              <a:gd name="textAreaBottom" fmla="*/ 3002400 h 2995920"/>
              <a:gd name="GluePoint1X" fmla="*/ 2453010 w 4044119"/>
              <a:gd name="GluePoint1Y" fmla="*/ 0 h 3182217"/>
              <a:gd name="GluePoint2X" fmla="*/ 3630386 w 4044119"/>
              <a:gd name="GluePoint2Y" fmla="*/ 1177376 h 3182217"/>
              <a:gd name="GluePoint3X" fmla="*/ 3751565 w 4044119"/>
              <a:gd name="GluePoint3Y" fmla="*/ 1298555 h 3182217"/>
              <a:gd name="GluePoint4X" fmla="*/ 3915229 w 4044119"/>
              <a:gd name="GluePoint4Y" fmla="*/ 1462219 h 3182217"/>
              <a:gd name="GluePoint5X" fmla="*/ 4044119 w 4044119"/>
              <a:gd name="GluePoint5Y" fmla="*/ 1591109 h 3182217"/>
              <a:gd name="GluePoint6X" fmla="*/ 3915229 w 4044119"/>
              <a:gd name="GluePoint6Y" fmla="*/ 1719999 h 3182217"/>
              <a:gd name="GluePoint7X" fmla="*/ 3751566 w 4044119"/>
              <a:gd name="GluePoint7Y" fmla="*/ 1883662 h 3182217"/>
              <a:gd name="GluePoint8X" fmla="*/ 3630386 w 4044119"/>
              <a:gd name="GluePoint8Y" fmla="*/ 2004842 h 3182217"/>
              <a:gd name="GluePoint9X" fmla="*/ 3630386 w 4044119"/>
              <a:gd name="GluePoint9Y" fmla="*/ 2004842 h 3182217"/>
              <a:gd name="GluePoint10X" fmla="*/ 2453010 w 4044119"/>
              <a:gd name="GluePoint10Y" fmla="*/ 3182217 h 3182217"/>
              <a:gd name="GluePoint11X" fmla="*/ 2039277 w 4044119"/>
              <a:gd name="GluePoint11Y" fmla="*/ 2768484 h 3182217"/>
              <a:gd name="GluePoint12X" fmla="*/ 2924099 w 4044119"/>
              <a:gd name="GluePoint12Y" fmla="*/ 1883662 h 3182217"/>
              <a:gd name="GluePoint13X" fmla="*/ 0 w 4044119"/>
              <a:gd name="GluePoint13Y" fmla="*/ 1883662 h 3182217"/>
              <a:gd name="GluePoint14X" fmla="*/ 0 w 4044119"/>
              <a:gd name="GluePoint14Y" fmla="*/ 1298555 h 3182217"/>
              <a:gd name="GluePoint15X" fmla="*/ 2924099 w 4044119"/>
              <a:gd name="GluePoint15Y" fmla="*/ 1298555 h 3182217"/>
              <a:gd name="GluePoint16X" fmla="*/ 2039277 w 4044119"/>
              <a:gd name="GluePoint16Y" fmla="*/ 413733 h 3182217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</a:cxnLst>
            <a:rect l="textAreaLeft" t="textAreaTop" r="textAreaRight" b="textAreaBottom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92" name="PlaceHolder 5"/>
          <p:cNvSpPr>
            <a:spLocks noGrp="1"/>
          </p:cNvSpPr>
          <p:nvPr>
            <p:ph type="body"/>
          </p:nvPr>
        </p:nvSpPr>
        <p:spPr>
          <a:xfrm>
            <a:off x="9324360" y="4613040"/>
            <a:ext cx="3242160" cy="59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3" name="PlaceHolder 6"/>
          <p:cNvSpPr>
            <a:spLocks noGrp="1"/>
          </p:cNvSpPr>
          <p:nvPr>
            <p:ph type="body"/>
          </p:nvPr>
        </p:nvSpPr>
        <p:spPr>
          <a:xfrm>
            <a:off x="5300640" y="7187760"/>
            <a:ext cx="7679880" cy="165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4" name="PlaceHolder 7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5" name="Freeform: Shape 11"/>
          <p:cNvSpPr/>
          <p:nvPr/>
        </p:nvSpPr>
        <p:spPr>
          <a:xfrm>
            <a:off x="13057200" y="3449520"/>
            <a:ext cx="3809160" cy="2995920"/>
          </a:xfrm>
          <a:custGeom>
            <a:avLst/>
            <a:gdLst>
              <a:gd name="textAreaLeft" fmla="*/ 0 w 3809160"/>
              <a:gd name="textAreaRight" fmla="*/ 3815640 w 3809160"/>
              <a:gd name="textAreaTop" fmla="*/ 0 h 2995920"/>
              <a:gd name="textAreaBottom" fmla="*/ 3002400 h 2995920"/>
              <a:gd name="GluePoint1X" fmla="*/ 2453010 w 4044119"/>
              <a:gd name="GluePoint1Y" fmla="*/ 0 h 3182217"/>
              <a:gd name="GluePoint2X" fmla="*/ 3630386 w 4044119"/>
              <a:gd name="GluePoint2Y" fmla="*/ 1177376 h 3182217"/>
              <a:gd name="GluePoint3X" fmla="*/ 3751565 w 4044119"/>
              <a:gd name="GluePoint3Y" fmla="*/ 1298555 h 3182217"/>
              <a:gd name="GluePoint4X" fmla="*/ 3915229 w 4044119"/>
              <a:gd name="GluePoint4Y" fmla="*/ 1462219 h 3182217"/>
              <a:gd name="GluePoint5X" fmla="*/ 4044119 w 4044119"/>
              <a:gd name="GluePoint5Y" fmla="*/ 1591109 h 3182217"/>
              <a:gd name="GluePoint6X" fmla="*/ 3915229 w 4044119"/>
              <a:gd name="GluePoint6Y" fmla="*/ 1719999 h 3182217"/>
              <a:gd name="GluePoint7X" fmla="*/ 3751566 w 4044119"/>
              <a:gd name="GluePoint7Y" fmla="*/ 1883662 h 3182217"/>
              <a:gd name="GluePoint8X" fmla="*/ 3630386 w 4044119"/>
              <a:gd name="GluePoint8Y" fmla="*/ 2004842 h 3182217"/>
              <a:gd name="GluePoint9X" fmla="*/ 3630386 w 4044119"/>
              <a:gd name="GluePoint9Y" fmla="*/ 2004842 h 3182217"/>
              <a:gd name="GluePoint10X" fmla="*/ 2453010 w 4044119"/>
              <a:gd name="GluePoint10Y" fmla="*/ 3182217 h 3182217"/>
              <a:gd name="GluePoint11X" fmla="*/ 2039277 w 4044119"/>
              <a:gd name="GluePoint11Y" fmla="*/ 2768484 h 3182217"/>
              <a:gd name="GluePoint12X" fmla="*/ 2924099 w 4044119"/>
              <a:gd name="GluePoint12Y" fmla="*/ 1883662 h 3182217"/>
              <a:gd name="GluePoint13X" fmla="*/ 0 w 4044119"/>
              <a:gd name="GluePoint13Y" fmla="*/ 1883662 h 3182217"/>
              <a:gd name="GluePoint14X" fmla="*/ 0 w 4044119"/>
              <a:gd name="GluePoint14Y" fmla="*/ 1298555 h 3182217"/>
              <a:gd name="GluePoint15X" fmla="*/ 2924099 w 4044119"/>
              <a:gd name="GluePoint15Y" fmla="*/ 1298555 h 3182217"/>
              <a:gd name="GluePoint16X" fmla="*/ 2039277 w 4044119"/>
              <a:gd name="GluePoint16Y" fmla="*/ 413733 h 3182217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</a:cxnLst>
            <a:rect l="textAreaLeft" t="textAreaTop" r="textAreaRight" b="textAreaBottom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696" name="PlaceHolder 8"/>
          <p:cNvSpPr>
            <a:spLocks noGrp="1"/>
          </p:cNvSpPr>
          <p:nvPr>
            <p:ph type="body"/>
          </p:nvPr>
        </p:nvSpPr>
        <p:spPr>
          <a:xfrm>
            <a:off x="13026600" y="4641840"/>
            <a:ext cx="3242160" cy="59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tabl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PlaceHolder 1"/>
          <p:cNvSpPr>
            <a:spLocks noGrp="1"/>
          </p:cNvSpPr>
          <p:nvPr>
            <p:ph type="ftr" idx="10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8" name="PlaceHolder 2"/>
          <p:cNvSpPr>
            <a:spLocks noGrp="1"/>
          </p:cNvSpPr>
          <p:nvPr>
            <p:ph type="sldNum" idx="10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6C99B94-84B6-479C-8563-5C8F964E2E7E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99" name="Rectangle 33"/>
          <p:cNvSpPr/>
          <p:nvPr/>
        </p:nvSpPr>
        <p:spPr>
          <a:xfrm>
            <a:off x="8415720" y="2873520"/>
            <a:ext cx="3609360" cy="5785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00" name="Rectangle 34"/>
          <p:cNvSpPr/>
          <p:nvPr/>
        </p:nvSpPr>
        <p:spPr>
          <a:xfrm>
            <a:off x="8415720" y="3458520"/>
            <a:ext cx="3609360" cy="1164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01" name="Rectangle 35"/>
          <p:cNvSpPr/>
          <p:nvPr/>
        </p:nvSpPr>
        <p:spPr>
          <a:xfrm>
            <a:off x="8415720" y="4629600"/>
            <a:ext cx="3609360" cy="25671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02" name="Rectangle 36"/>
          <p:cNvSpPr/>
          <p:nvPr/>
        </p:nvSpPr>
        <p:spPr>
          <a:xfrm>
            <a:off x="8415720" y="7203600"/>
            <a:ext cx="3609360" cy="308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03" name="PlaceHolder 3"/>
          <p:cNvSpPr>
            <a:spLocks noGrp="1"/>
          </p:cNvSpPr>
          <p:nvPr>
            <p:ph type="body"/>
          </p:nvPr>
        </p:nvSpPr>
        <p:spPr>
          <a:xfrm>
            <a:off x="8599320" y="2860200"/>
            <a:ext cx="3242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4" name="PlaceHolder 4"/>
          <p:cNvSpPr>
            <a:spLocks noGrp="1"/>
          </p:cNvSpPr>
          <p:nvPr>
            <p:ph type="body"/>
          </p:nvPr>
        </p:nvSpPr>
        <p:spPr>
          <a:xfrm>
            <a:off x="8599320" y="3599280"/>
            <a:ext cx="3242160" cy="83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5" name="PlaceHolder 5"/>
          <p:cNvSpPr>
            <a:spLocks noGrp="1"/>
          </p:cNvSpPr>
          <p:nvPr>
            <p:ph type="body"/>
          </p:nvPr>
        </p:nvSpPr>
        <p:spPr>
          <a:xfrm>
            <a:off x="8599320" y="481824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6" name="PlaceHolder 6"/>
          <p:cNvSpPr>
            <a:spLocks noGrp="1"/>
          </p:cNvSpPr>
          <p:nvPr>
            <p:ph type="body"/>
          </p:nvPr>
        </p:nvSpPr>
        <p:spPr>
          <a:xfrm>
            <a:off x="8599320" y="537948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7" name="PlaceHolder 7"/>
          <p:cNvSpPr>
            <a:spLocks noGrp="1"/>
          </p:cNvSpPr>
          <p:nvPr>
            <p:ph type="body"/>
          </p:nvPr>
        </p:nvSpPr>
        <p:spPr>
          <a:xfrm>
            <a:off x="8599320" y="594036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8" name="PlaceHolder 8"/>
          <p:cNvSpPr>
            <a:spLocks noGrp="1"/>
          </p:cNvSpPr>
          <p:nvPr>
            <p:ph type="body"/>
          </p:nvPr>
        </p:nvSpPr>
        <p:spPr>
          <a:xfrm>
            <a:off x="8599320" y="650160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9" name="Rectangle 43"/>
          <p:cNvSpPr/>
          <p:nvPr/>
        </p:nvSpPr>
        <p:spPr>
          <a:xfrm>
            <a:off x="12728880" y="2873520"/>
            <a:ext cx="3609360" cy="5785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10" name="Rectangle 44"/>
          <p:cNvSpPr/>
          <p:nvPr/>
        </p:nvSpPr>
        <p:spPr>
          <a:xfrm>
            <a:off x="12728880" y="3458520"/>
            <a:ext cx="3609360" cy="1164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11" name="Rectangle 45"/>
          <p:cNvSpPr/>
          <p:nvPr/>
        </p:nvSpPr>
        <p:spPr>
          <a:xfrm>
            <a:off x="12728880" y="4629600"/>
            <a:ext cx="3609360" cy="25671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12" name="Rectangle 46"/>
          <p:cNvSpPr/>
          <p:nvPr/>
        </p:nvSpPr>
        <p:spPr>
          <a:xfrm>
            <a:off x="12728880" y="7203600"/>
            <a:ext cx="3609360" cy="3081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13" name="PlaceHolder 9"/>
          <p:cNvSpPr>
            <a:spLocks noGrp="1"/>
          </p:cNvSpPr>
          <p:nvPr>
            <p:ph type="body"/>
          </p:nvPr>
        </p:nvSpPr>
        <p:spPr>
          <a:xfrm>
            <a:off x="12912480" y="2860200"/>
            <a:ext cx="3242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4" name="PlaceHolder 10"/>
          <p:cNvSpPr>
            <a:spLocks noGrp="1"/>
          </p:cNvSpPr>
          <p:nvPr>
            <p:ph type="body"/>
          </p:nvPr>
        </p:nvSpPr>
        <p:spPr>
          <a:xfrm>
            <a:off x="12912480" y="3599280"/>
            <a:ext cx="3242160" cy="83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5" name="PlaceHolder 11"/>
          <p:cNvSpPr>
            <a:spLocks noGrp="1"/>
          </p:cNvSpPr>
          <p:nvPr>
            <p:ph type="body"/>
          </p:nvPr>
        </p:nvSpPr>
        <p:spPr>
          <a:xfrm>
            <a:off x="12912480" y="481824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6" name="PlaceHolder 12"/>
          <p:cNvSpPr>
            <a:spLocks noGrp="1"/>
          </p:cNvSpPr>
          <p:nvPr>
            <p:ph type="body"/>
          </p:nvPr>
        </p:nvSpPr>
        <p:spPr>
          <a:xfrm>
            <a:off x="12912480" y="537948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7" name="PlaceHolder 13"/>
          <p:cNvSpPr>
            <a:spLocks noGrp="1"/>
          </p:cNvSpPr>
          <p:nvPr>
            <p:ph type="body"/>
          </p:nvPr>
        </p:nvSpPr>
        <p:spPr>
          <a:xfrm>
            <a:off x="12912480" y="594036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8" name="PlaceHolder 14"/>
          <p:cNvSpPr>
            <a:spLocks noGrp="1"/>
          </p:cNvSpPr>
          <p:nvPr>
            <p:ph type="body"/>
          </p:nvPr>
        </p:nvSpPr>
        <p:spPr>
          <a:xfrm>
            <a:off x="12912480" y="650160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9" name="PlaceHolder 15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51051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0" name="PlaceHolder 16"/>
          <p:cNvSpPr>
            <a:spLocks noGrp="1"/>
          </p:cNvSpPr>
          <p:nvPr>
            <p:ph type="body"/>
          </p:nvPr>
        </p:nvSpPr>
        <p:spPr>
          <a:xfrm>
            <a:off x="1422360" y="5360760"/>
            <a:ext cx="50860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Ke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PlaceHolder 1"/>
          <p:cNvSpPr>
            <a:spLocks noGrp="1"/>
          </p:cNvSpPr>
          <p:nvPr>
            <p:ph type="ftr" idx="10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2" name="PlaceHolder 2"/>
          <p:cNvSpPr>
            <a:spLocks noGrp="1"/>
          </p:cNvSpPr>
          <p:nvPr>
            <p:ph type="sldNum" idx="10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6CF2057-C36D-4725-865A-174E84A9770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23" name="Rectangle 19"/>
          <p:cNvSpPr/>
          <p:nvPr/>
        </p:nvSpPr>
        <p:spPr>
          <a:xfrm>
            <a:off x="7732080" y="3230640"/>
            <a:ext cx="1073520" cy="2887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24" name="Rectangle 20"/>
          <p:cNvSpPr/>
          <p:nvPr/>
        </p:nvSpPr>
        <p:spPr>
          <a:xfrm>
            <a:off x="7732080" y="3727080"/>
            <a:ext cx="713520" cy="28872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25" name="Rectangle 21"/>
          <p:cNvSpPr/>
          <p:nvPr/>
        </p:nvSpPr>
        <p:spPr>
          <a:xfrm>
            <a:off x="7732080" y="4223520"/>
            <a:ext cx="353520" cy="2887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26" name="PlaceHolder 3"/>
          <p:cNvSpPr>
            <a:spLocks noGrp="1"/>
          </p:cNvSpPr>
          <p:nvPr>
            <p:ph type="body"/>
          </p:nvPr>
        </p:nvSpPr>
        <p:spPr>
          <a:xfrm>
            <a:off x="8898480" y="3097440"/>
            <a:ext cx="297000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Keyword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7" name="PlaceHolder 4"/>
          <p:cNvSpPr>
            <a:spLocks noGrp="1"/>
          </p:cNvSpPr>
          <p:nvPr>
            <p:ph type="body"/>
          </p:nvPr>
        </p:nvSpPr>
        <p:spPr>
          <a:xfrm>
            <a:off x="8535240" y="3600000"/>
            <a:ext cx="297000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>
                    <a:lumMod val="60000"/>
                    <a:lumOff val="40000"/>
                  </a:schemeClr>
                </a:solidFill>
                <a:effectLst/>
                <a:uFillTx/>
                <a:latin typeface="Coo Hew"/>
                <a:ea typeface="Spica Neue"/>
              </a:rPr>
              <a:t>Keyword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8" name="PlaceHolder 5"/>
          <p:cNvSpPr>
            <a:spLocks noGrp="1"/>
          </p:cNvSpPr>
          <p:nvPr>
            <p:ph type="body"/>
          </p:nvPr>
        </p:nvSpPr>
        <p:spPr>
          <a:xfrm>
            <a:off x="8183880" y="4102920"/>
            <a:ext cx="297000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>
                    <a:lumMod val="40000"/>
                    <a:lumOff val="60000"/>
                  </a:schemeClr>
                </a:solidFill>
                <a:effectLst/>
                <a:uFillTx/>
                <a:latin typeface="Coo Hew"/>
                <a:ea typeface="Spica Neue"/>
              </a:rPr>
              <a:t>Keyword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9" name="PlaceHolder 6"/>
          <p:cNvSpPr>
            <a:spLocks noGrp="1"/>
          </p:cNvSpPr>
          <p:nvPr>
            <p:ph type="body"/>
          </p:nvPr>
        </p:nvSpPr>
        <p:spPr>
          <a:xfrm>
            <a:off x="12309120" y="3269880"/>
            <a:ext cx="4029120" cy="373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0" name="PlaceHolder 7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4518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1" name="Freeform: Shape 31"/>
          <p:cNvSpPr/>
          <p:nvPr/>
        </p:nvSpPr>
        <p:spPr>
          <a:xfrm>
            <a:off x="6527880" y="2661840"/>
            <a:ext cx="2131920" cy="4952880"/>
          </a:xfrm>
          <a:custGeom>
            <a:avLst/>
            <a:gdLst>
              <a:gd name="textAreaLeft" fmla="*/ 0 w 2131920"/>
              <a:gd name="textAreaRight" fmla="*/ 2138400 w 2131920"/>
              <a:gd name="textAreaTop" fmla="*/ 0 h 4952880"/>
              <a:gd name="textAreaBottom" fmla="*/ 4959360 h 4952880"/>
              <a:gd name="GluePoint1X" fmla="*/ 1069144 w 2138290"/>
              <a:gd name="GluePoint1Y" fmla="*/ 3116480 h 4959349"/>
              <a:gd name="GluePoint2X" fmla="*/ 295421 w 2138290"/>
              <a:gd name="GluePoint2Y" fmla="*/ 3890203 h 4959349"/>
              <a:gd name="GluePoint3X" fmla="*/ 1069144 w 2138290"/>
              <a:gd name="GluePoint3Y" fmla="*/ 4663926 h 4959349"/>
              <a:gd name="GluePoint4X" fmla="*/ 1842867 w 2138290"/>
              <a:gd name="GluePoint4Y" fmla="*/ 3890203 h 4959349"/>
              <a:gd name="GluePoint5X" fmla="*/ 1069144 w 2138290"/>
              <a:gd name="GluePoint5Y" fmla="*/ 3116480 h 4959349"/>
              <a:gd name="GluePoint6X" fmla="*/ 921434 w 2138290"/>
              <a:gd name="GluePoint6Y" fmla="*/ 0 h 4959349"/>
              <a:gd name="GluePoint7X" fmla="*/ 1216856 w 2138290"/>
              <a:gd name="GluePoint7Y" fmla="*/ 0 h 4959349"/>
              <a:gd name="GluePoint8X" fmla="*/ 1216856 w 2138290"/>
              <a:gd name="GluePoint8Y" fmla="*/ 2835950 h 4959349"/>
              <a:gd name="GluePoint9X" fmla="*/ 1284615 w 2138290"/>
              <a:gd name="GluePoint9Y" fmla="*/ 2842780 h 4959349"/>
              <a:gd name="GluePoint10X" fmla="*/ 2138290 w 2138290"/>
              <a:gd name="GluePoint10Y" fmla="*/ 3890204 h 4959349"/>
              <a:gd name="GluePoint11X" fmla="*/ 1069145 w 2138290"/>
              <a:gd name="GluePoint11Y" fmla="*/ 4959349 h 4959349"/>
              <a:gd name="GluePoint12X" fmla="*/ 0 w 2138290"/>
              <a:gd name="GluePoint12Y" fmla="*/ 3890204 h 4959349"/>
              <a:gd name="GluePoint13X" fmla="*/ 853675 w 2138290"/>
              <a:gd name="GluePoint13Y" fmla="*/ 2842780 h 4959349"/>
              <a:gd name="GluePoint14X" fmla="*/ 921434 w 2138290"/>
              <a:gd name="GluePoint14Y" fmla="*/ 2835950 h 4959349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</a:cxnLst>
            <a:rect l="textAreaLeft" t="textAreaTop" r="textAreaRight" b="textAreaBottom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hone black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ftr" idx="1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ldNum" idx="1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5BBE7D1-CBD5-4F31-BB66-FD723A761417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134" name="Group 24"/>
          <p:cNvGrpSpPr/>
          <p:nvPr/>
        </p:nvGrpSpPr>
        <p:grpSpPr>
          <a:xfrm>
            <a:off x="1887840" y="1398240"/>
            <a:ext cx="5325120" cy="8880120"/>
            <a:chOff x="1887840" y="1398240"/>
            <a:chExt cx="5325120" cy="8880120"/>
          </a:xfrm>
        </p:grpSpPr>
        <p:sp>
          <p:nvSpPr>
            <p:cNvPr id="135" name="Rectangle 5"/>
            <p:cNvSpPr/>
            <p:nvPr/>
          </p:nvSpPr>
          <p:spPr>
            <a:xfrm>
              <a:off x="1887840" y="3941280"/>
              <a:ext cx="168840" cy="68724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36" name="Rectangle 6"/>
            <p:cNvSpPr/>
            <p:nvPr/>
          </p:nvSpPr>
          <p:spPr>
            <a:xfrm>
              <a:off x="1887840" y="2908440"/>
              <a:ext cx="168840" cy="68724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37" name="Freeform: Shape 17"/>
            <p:cNvSpPr/>
            <p:nvPr/>
          </p:nvSpPr>
          <p:spPr>
            <a:xfrm>
              <a:off x="1943280" y="1398240"/>
              <a:ext cx="5269680" cy="8880120"/>
            </a:xfrm>
            <a:custGeom>
              <a:avLst/>
              <a:gdLst>
                <a:gd name="textAreaLeft" fmla="*/ 0 w 5269680"/>
                <a:gd name="textAreaRight" fmla="*/ 5276160 w 5269680"/>
                <a:gd name="textAreaTop" fmla="*/ 0 h 8880120"/>
                <a:gd name="textAreaBottom" fmla="*/ 8886240 h 8880120"/>
                <a:gd name="GluePoint1X" fmla="*/ 706677 w 5276068"/>
                <a:gd name="GluePoint1Y" fmla="*/ 0 h 8886825"/>
                <a:gd name="GluePoint2X" fmla="*/ 4569391 w 5276068"/>
                <a:gd name="GluePoint2Y" fmla="*/ 0 h 8886825"/>
                <a:gd name="GluePoint3X" fmla="*/ 5276068 w 5276068"/>
                <a:gd name="GluePoint3Y" fmla="*/ 706677 h 8886825"/>
                <a:gd name="GluePoint4X" fmla="*/ 5276068 w 5276068"/>
                <a:gd name="GluePoint4Y" fmla="*/ 8886825 h 8886825"/>
                <a:gd name="GluePoint5X" fmla="*/ 0 w 5276068"/>
                <a:gd name="GluePoint5Y" fmla="*/ 8886825 h 8886825"/>
                <a:gd name="GluePoint6X" fmla="*/ 0 w 5276068"/>
                <a:gd name="GluePoint6Y" fmla="*/ 706677 h 8886825"/>
                <a:gd name="GluePoint7X" fmla="*/ 706677 w 5276068"/>
                <a:gd name="GluePoint7Y" fmla="*/ 0 h 8886825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</a:cxnLst>
              <a:rect l="textAreaLeft" t="textAreaTop" r="textAreaRight" b="textAreaBottom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rgbClr val="9b98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38" name="Freeform: Shape 15"/>
            <p:cNvSpPr/>
            <p:nvPr/>
          </p:nvSpPr>
          <p:spPr>
            <a:xfrm>
              <a:off x="2312280" y="2908440"/>
              <a:ext cx="4531320" cy="7369560"/>
            </a:xfrm>
            <a:custGeom>
              <a:avLst/>
              <a:gdLst>
                <a:gd name="textAreaLeft" fmla="*/ 0 w 4531320"/>
                <a:gd name="textAreaRight" fmla="*/ 4537800 w 4531320"/>
                <a:gd name="textAreaTop" fmla="*/ 0 h 7369560"/>
                <a:gd name="textAreaBottom" fmla="*/ 7375680 h 7369560"/>
                <a:gd name="GluePoint1X" fmla="*/ 63531 w 4537952"/>
                <a:gd name="GluePoint1Y" fmla="*/ 0 h 7376536"/>
                <a:gd name="GluePoint2X" fmla="*/ 4474421 w 4537952"/>
                <a:gd name="GluePoint2Y" fmla="*/ 0 h 7376536"/>
                <a:gd name="GluePoint3X" fmla="*/ 4537952 w 4537952"/>
                <a:gd name="GluePoint3Y" fmla="*/ 63531 h 7376536"/>
                <a:gd name="GluePoint4X" fmla="*/ 4537952 w 4537952"/>
                <a:gd name="GluePoint4Y" fmla="*/ 7376536 h 7376536"/>
                <a:gd name="GluePoint5X" fmla="*/ 0 w 4537952"/>
                <a:gd name="GluePoint5Y" fmla="*/ 7376536 h 7376536"/>
                <a:gd name="GluePoint6X" fmla="*/ 0 w 4537952"/>
                <a:gd name="GluePoint6Y" fmla="*/ 63531 h 7376536"/>
                <a:gd name="GluePoint7X" fmla="*/ 63531 w 4537952"/>
                <a:gd name="GluePoint7Y" fmla="*/ 0 h 7376536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</a:cxnLst>
              <a:rect l="textAreaLeft" t="textAreaTop" r="textAreaRight" b="textAreaBottom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39" name="Oval 9"/>
            <p:cNvSpPr/>
            <p:nvPr/>
          </p:nvSpPr>
          <p:spPr>
            <a:xfrm>
              <a:off x="4011840" y="2276280"/>
              <a:ext cx="123120" cy="1231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3560" bIns="4356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40" name="Rectangle: Rounded Corners 10"/>
            <p:cNvSpPr/>
            <p:nvPr/>
          </p:nvSpPr>
          <p:spPr>
            <a:xfrm flipV="1">
              <a:off x="4271040" y="2279880"/>
              <a:ext cx="873000" cy="10404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33480" bIns="3348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41" name="Oval 11"/>
            <p:cNvSpPr/>
            <p:nvPr/>
          </p:nvSpPr>
          <p:spPr>
            <a:xfrm>
              <a:off x="4490280" y="1838880"/>
              <a:ext cx="175320" cy="1753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142" name="PlaceHolder 3"/>
          <p:cNvSpPr>
            <a:spLocks noGrp="1"/>
          </p:cNvSpPr>
          <p:nvPr>
            <p:ph type="title"/>
          </p:nvPr>
        </p:nvSpPr>
        <p:spPr>
          <a:xfrm>
            <a:off x="8915040" y="2020320"/>
            <a:ext cx="7425000" cy="301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43" name="Straight Connector 21"/>
          <p:cNvCxnSpPr/>
          <p:nvPr/>
        </p:nvCxnSpPr>
        <p:spPr>
          <a:xfrm>
            <a:off x="9021960" y="5141880"/>
            <a:ext cx="927252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8934120" y="5360760"/>
            <a:ext cx="742500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2342520" y="2946960"/>
            <a:ext cx="4493520" cy="7331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mage and long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PlaceHolder 1"/>
          <p:cNvSpPr>
            <a:spLocks noGrp="1"/>
          </p:cNvSpPr>
          <p:nvPr>
            <p:ph type="ftr" idx="10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3" name="PlaceHolder 2"/>
          <p:cNvSpPr>
            <a:spLocks noGrp="1"/>
          </p:cNvSpPr>
          <p:nvPr>
            <p:ph type="sldNum" idx="11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2860215-5EC3-4455-94FF-2E4E5782B020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4" name="Rectangle 4"/>
          <p:cNvSpPr/>
          <p:nvPr/>
        </p:nvSpPr>
        <p:spPr>
          <a:xfrm>
            <a:off x="0" y="-1080"/>
            <a:ext cx="65041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35" name="PlaceHolder 3"/>
          <p:cNvSpPr>
            <a:spLocks noGrp="1"/>
          </p:cNvSpPr>
          <p:nvPr>
            <p:ph type="title"/>
          </p:nvPr>
        </p:nvSpPr>
        <p:spPr>
          <a:xfrm>
            <a:off x="588240" y="3633120"/>
            <a:ext cx="532764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6" name="PlaceHolder 4"/>
          <p:cNvSpPr>
            <a:spLocks noGrp="1"/>
          </p:cNvSpPr>
          <p:nvPr>
            <p:ph type="body"/>
          </p:nvPr>
        </p:nvSpPr>
        <p:spPr>
          <a:xfrm>
            <a:off x="7895880" y="1433160"/>
            <a:ext cx="8982360" cy="37018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7" name="PlaceHolder 5"/>
          <p:cNvSpPr>
            <a:spLocks noGrp="1"/>
          </p:cNvSpPr>
          <p:nvPr>
            <p:ph type="body"/>
          </p:nvPr>
        </p:nvSpPr>
        <p:spPr>
          <a:xfrm>
            <a:off x="7794000" y="5565240"/>
            <a:ext cx="9195480" cy="3305160"/>
          </a:xfrm>
          <a:prstGeom prst="rect">
            <a:avLst/>
          </a:prstGeom>
          <a:noFill/>
          <a:ln w="0">
            <a:noFill/>
          </a:ln>
        </p:spPr>
        <p:txBody>
          <a:bodyPr numCol="1" spcCol="540000"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6 poin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PlaceHolder 1"/>
          <p:cNvSpPr>
            <a:spLocks noGrp="1"/>
          </p:cNvSpPr>
          <p:nvPr>
            <p:ph type="ftr" idx="11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39" name="PlaceHolder 2"/>
          <p:cNvSpPr>
            <a:spLocks noGrp="1"/>
          </p:cNvSpPr>
          <p:nvPr>
            <p:ph type="sldNum" idx="11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5FB67B8-C0EE-46B2-9060-06552CFAA67D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0" name="Freeform: Shape 33"/>
          <p:cNvSpPr/>
          <p:nvPr/>
        </p:nvSpPr>
        <p:spPr>
          <a:xfrm>
            <a:off x="7262640" y="3600720"/>
            <a:ext cx="1825560" cy="2109240"/>
          </a:xfrm>
          <a:custGeom>
            <a:avLst/>
            <a:gdLst>
              <a:gd name="textAreaLeft" fmla="*/ 0 w 1825560"/>
              <a:gd name="textAreaRight" fmla="*/ 1832040 w 1825560"/>
              <a:gd name="textAreaTop" fmla="*/ 0 h 2109240"/>
              <a:gd name="textAreaBottom" fmla="*/ 2115720 h 2109240"/>
              <a:gd name="GluePoint1X" fmla="*/ 1831968 w 1831968"/>
              <a:gd name="GluePoint1Y" fmla="*/ 0 h 2115683"/>
              <a:gd name="GluePoint2X" fmla="*/ 1831968 w 1831968"/>
              <a:gd name="GluePoint2Y" fmla="*/ 2115683 h 2115683"/>
              <a:gd name="GluePoint3X" fmla="*/ 0 w 1831968"/>
              <a:gd name="GluePoint3Y" fmla="*/ 1057996 h 2115683"/>
              <a:gd name="GluePoint4X" fmla="*/ 54070 w 1831968"/>
              <a:gd name="GluePoint4Y" fmla="*/ 968994 h 2115683"/>
              <a:gd name="GluePoint5X" fmla="*/ 1655915 w 1831968"/>
              <a:gd name="GluePoint5Y" fmla="*/ 8890 h 2115683"/>
              <a:gd name="GluePoint6X" fmla="*/ 1831968 w 1831968"/>
              <a:gd name="GluePoint6Y" fmla="*/ 0 h 2115683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41" name="Freeform: Shape 34"/>
          <p:cNvSpPr/>
          <p:nvPr/>
        </p:nvSpPr>
        <p:spPr>
          <a:xfrm>
            <a:off x="9193320" y="3600720"/>
            <a:ext cx="1825200" cy="2108520"/>
          </a:xfrm>
          <a:custGeom>
            <a:avLst/>
            <a:gdLst>
              <a:gd name="textAreaLeft" fmla="*/ 0 w 1825200"/>
              <a:gd name="textAreaRight" fmla="*/ 1831680 w 1825200"/>
              <a:gd name="textAreaTop" fmla="*/ 0 h 2108520"/>
              <a:gd name="textAreaBottom" fmla="*/ 2115000 h 2108520"/>
              <a:gd name="GluePoint1X" fmla="*/ 0 w 1831612"/>
              <a:gd name="GluePoint1Y" fmla="*/ 0 h 2114891"/>
              <a:gd name="GluePoint2X" fmla="*/ 176053 w 1831612"/>
              <a:gd name="GluePoint2Y" fmla="*/ 8890 h 2114891"/>
              <a:gd name="GluePoint3X" fmla="*/ 1777898 w 1831612"/>
              <a:gd name="GluePoint3Y" fmla="*/ 968994 h 2114891"/>
              <a:gd name="GluePoint4X" fmla="*/ 1831612 w 1831612"/>
              <a:gd name="GluePoint4Y" fmla="*/ 1057409 h 2114891"/>
              <a:gd name="GluePoint5X" fmla="*/ 0 w 1831612"/>
              <a:gd name="GluePoint5Y" fmla="*/ 2114891 h 2114891"/>
              <a:gd name="GluePoint6X" fmla="*/ 0 w 1831612"/>
              <a:gd name="GluePoint6Y" fmla="*/ 0 h 2114891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42" name="Freeform: Shape 35"/>
          <p:cNvSpPr/>
          <p:nvPr/>
        </p:nvSpPr>
        <p:spPr>
          <a:xfrm>
            <a:off x="9241920" y="4742280"/>
            <a:ext cx="2099160" cy="2111760"/>
          </a:xfrm>
          <a:custGeom>
            <a:avLst/>
            <a:gdLst>
              <a:gd name="textAreaLeft" fmla="*/ 0 w 2099160"/>
              <a:gd name="textAreaRight" fmla="*/ 2105640 w 2099160"/>
              <a:gd name="textAreaTop" fmla="*/ 0 h 2111760"/>
              <a:gd name="textAreaBottom" fmla="*/ 2118240 h 2111760"/>
              <a:gd name="GluePoint1X" fmla="*/ 1834203 w 2105662"/>
              <a:gd name="GluePoint1Y" fmla="*/ 0 h 2118160"/>
              <a:gd name="GluePoint2X" fmla="*/ 1839718 w 2105662"/>
              <a:gd name="GluePoint2Y" fmla="*/ 9078 h 2118160"/>
              <a:gd name="GluePoint3X" fmla="*/ 2105662 w 2105662"/>
              <a:gd name="GluePoint3Y" fmla="*/ 1059373 h 2118160"/>
              <a:gd name="GluePoint4X" fmla="*/ 1839718 w 2105662"/>
              <a:gd name="GluePoint4Y" fmla="*/ 2109668 h 2118160"/>
              <a:gd name="GluePoint5X" fmla="*/ 1834559 w 2105662"/>
              <a:gd name="GluePoint5Y" fmla="*/ 2118160 h 2118160"/>
              <a:gd name="GluePoint6X" fmla="*/ 0 w 2105662"/>
              <a:gd name="GluePoint6Y" fmla="*/ 1058977 h 2118160"/>
              <a:gd name="GluePoint7X" fmla="*/ 1834203 w 2105662"/>
              <a:gd name="GluePoint7Y" fmla="*/ 0 h 211816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43" name="Freeform: Shape 36"/>
          <p:cNvSpPr/>
          <p:nvPr/>
        </p:nvSpPr>
        <p:spPr>
          <a:xfrm>
            <a:off x="6940440" y="4743000"/>
            <a:ext cx="2097720" cy="2110680"/>
          </a:xfrm>
          <a:custGeom>
            <a:avLst/>
            <a:gdLst>
              <a:gd name="textAreaLeft" fmla="*/ 0 w 2097720"/>
              <a:gd name="textAreaRight" fmla="*/ 2104200 w 2097720"/>
              <a:gd name="textAreaTop" fmla="*/ 0 h 2110680"/>
              <a:gd name="textAreaBottom" fmla="*/ 2117160 h 2110680"/>
              <a:gd name="GluePoint1X" fmla="*/ 271103 w 2104290"/>
              <a:gd name="GluePoint1Y" fmla="*/ 0 h 2116988"/>
              <a:gd name="GluePoint2X" fmla="*/ 2104290 w 2104290"/>
              <a:gd name="GluePoint2Y" fmla="*/ 1058391 h 2116988"/>
              <a:gd name="GluePoint3X" fmla="*/ 270747 w 2104290"/>
              <a:gd name="GluePoint3Y" fmla="*/ 2116988 h 2116988"/>
              <a:gd name="GluePoint4X" fmla="*/ 265944 w 2104290"/>
              <a:gd name="GluePoint4Y" fmla="*/ 2109082 h 2116988"/>
              <a:gd name="GluePoint5X" fmla="*/ 0 w 2104290"/>
              <a:gd name="GluePoint5Y" fmla="*/ 1058787 h 2116988"/>
              <a:gd name="GluePoint6X" fmla="*/ 265944 w 2104290"/>
              <a:gd name="GluePoint6Y" fmla="*/ 8492 h 2116988"/>
              <a:gd name="GluePoint7X" fmla="*/ 271103 w 2104290"/>
              <a:gd name="GluePoint7Y" fmla="*/ 0 h 2116988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44" name="Freeform: Shape 37"/>
          <p:cNvSpPr/>
          <p:nvPr/>
        </p:nvSpPr>
        <p:spPr>
          <a:xfrm>
            <a:off x="7262280" y="5886000"/>
            <a:ext cx="1825920" cy="2109960"/>
          </a:xfrm>
          <a:custGeom>
            <a:avLst/>
            <a:gdLst>
              <a:gd name="textAreaLeft" fmla="*/ 0 w 1825920"/>
              <a:gd name="textAreaRight" fmla="*/ 1832400 w 1825920"/>
              <a:gd name="textAreaTop" fmla="*/ 0 h 2109960"/>
              <a:gd name="textAreaBottom" fmla="*/ 2116440 h 2109960"/>
              <a:gd name="GluePoint1X" fmla="*/ 1832324 w 1832324"/>
              <a:gd name="GluePoint1Y" fmla="*/ 0 h 2116475"/>
              <a:gd name="GluePoint2X" fmla="*/ 1832324 w 1832324"/>
              <a:gd name="GluePoint2Y" fmla="*/ 2116475 h 2116475"/>
              <a:gd name="GluePoint3X" fmla="*/ 1656271 w 1832324"/>
              <a:gd name="GluePoint3Y" fmla="*/ 2107585 h 2116475"/>
              <a:gd name="GluePoint4X" fmla="*/ 54426 w 1832324"/>
              <a:gd name="GluePoint4Y" fmla="*/ 1147481 h 2116475"/>
              <a:gd name="GluePoint5X" fmla="*/ 0 w 1832324"/>
              <a:gd name="GluePoint5Y" fmla="*/ 1057893 h 2116475"/>
              <a:gd name="GluePoint6X" fmla="*/ 1832324 w 1832324"/>
              <a:gd name="GluePoint6Y" fmla="*/ 0 h 2116475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45" name="Freeform: Shape 38"/>
          <p:cNvSpPr/>
          <p:nvPr/>
        </p:nvSpPr>
        <p:spPr>
          <a:xfrm>
            <a:off x="9193320" y="5887080"/>
            <a:ext cx="1825560" cy="2109240"/>
          </a:xfrm>
          <a:custGeom>
            <a:avLst/>
            <a:gdLst>
              <a:gd name="textAreaLeft" fmla="*/ 0 w 1825560"/>
              <a:gd name="textAreaRight" fmla="*/ 1832040 w 1825560"/>
              <a:gd name="textAreaTop" fmla="*/ 0 h 2109240"/>
              <a:gd name="textAreaBottom" fmla="*/ 2115720 h 2109240"/>
              <a:gd name="GluePoint1X" fmla="*/ 0 w 1831968"/>
              <a:gd name="GluePoint1Y" fmla="*/ 0 h 2115683"/>
              <a:gd name="GluePoint2X" fmla="*/ 1831968 w 1831968"/>
              <a:gd name="GluePoint2Y" fmla="*/ 1057687 h 2115683"/>
              <a:gd name="GluePoint3X" fmla="*/ 1777898 w 1831968"/>
              <a:gd name="GluePoint3Y" fmla="*/ 1146689 h 2115683"/>
              <a:gd name="GluePoint4X" fmla="*/ 176053 w 1831968"/>
              <a:gd name="GluePoint4Y" fmla="*/ 2106793 h 2115683"/>
              <a:gd name="GluePoint5X" fmla="*/ 0 w 1831968"/>
              <a:gd name="GluePoint5Y" fmla="*/ 2115683 h 2115683"/>
              <a:gd name="GluePoint6X" fmla="*/ 0 w 1831968"/>
              <a:gd name="GluePoint6Y" fmla="*/ 0 h 2115683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46" name="PlaceHolder 3"/>
          <p:cNvSpPr>
            <a:spLocks noGrp="1"/>
          </p:cNvSpPr>
          <p:nvPr>
            <p:ph type="body"/>
          </p:nvPr>
        </p:nvSpPr>
        <p:spPr>
          <a:xfrm>
            <a:off x="9518760" y="416880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7" name="PlaceHolder 4"/>
          <p:cNvSpPr>
            <a:spLocks noGrp="1"/>
          </p:cNvSpPr>
          <p:nvPr>
            <p:ph type="body"/>
          </p:nvPr>
        </p:nvSpPr>
        <p:spPr>
          <a:xfrm>
            <a:off x="8049600" y="416880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8" name="PlaceHolder 5"/>
          <p:cNvSpPr>
            <a:spLocks noGrp="1"/>
          </p:cNvSpPr>
          <p:nvPr>
            <p:ph type="body"/>
          </p:nvPr>
        </p:nvSpPr>
        <p:spPr>
          <a:xfrm>
            <a:off x="9518760" y="672372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9" name="PlaceHolder 6"/>
          <p:cNvSpPr>
            <a:spLocks noGrp="1"/>
          </p:cNvSpPr>
          <p:nvPr>
            <p:ph type="body"/>
          </p:nvPr>
        </p:nvSpPr>
        <p:spPr>
          <a:xfrm>
            <a:off x="8049600" y="672372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0" name="PlaceHolder 7"/>
          <p:cNvSpPr>
            <a:spLocks noGrp="1"/>
          </p:cNvSpPr>
          <p:nvPr>
            <p:ph type="body"/>
          </p:nvPr>
        </p:nvSpPr>
        <p:spPr>
          <a:xfrm>
            <a:off x="10294560" y="549540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1" name="PlaceHolder 8"/>
          <p:cNvSpPr>
            <a:spLocks noGrp="1"/>
          </p:cNvSpPr>
          <p:nvPr>
            <p:ph type="body"/>
          </p:nvPr>
        </p:nvSpPr>
        <p:spPr>
          <a:xfrm>
            <a:off x="7269120" y="549540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2" name="PlaceHolder 9"/>
          <p:cNvSpPr>
            <a:spLocks noGrp="1"/>
          </p:cNvSpPr>
          <p:nvPr>
            <p:ph type="body"/>
          </p:nvPr>
        </p:nvSpPr>
        <p:spPr>
          <a:xfrm>
            <a:off x="12017160" y="3547800"/>
            <a:ext cx="4860720" cy="111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3" name="PlaceHolder 10"/>
          <p:cNvSpPr>
            <a:spLocks noGrp="1"/>
          </p:cNvSpPr>
          <p:nvPr>
            <p:ph type="body"/>
          </p:nvPr>
        </p:nvSpPr>
        <p:spPr>
          <a:xfrm>
            <a:off x="12017160" y="288864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4" name="PlaceHolder 11"/>
          <p:cNvSpPr>
            <a:spLocks noGrp="1"/>
          </p:cNvSpPr>
          <p:nvPr>
            <p:ph type="body"/>
          </p:nvPr>
        </p:nvSpPr>
        <p:spPr>
          <a:xfrm>
            <a:off x="12017160" y="5618520"/>
            <a:ext cx="4860720" cy="111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5" name="PlaceHolder 12"/>
          <p:cNvSpPr>
            <a:spLocks noGrp="1"/>
          </p:cNvSpPr>
          <p:nvPr>
            <p:ph type="body"/>
          </p:nvPr>
        </p:nvSpPr>
        <p:spPr>
          <a:xfrm>
            <a:off x="12017160" y="49593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6" name="PlaceHolder 13"/>
          <p:cNvSpPr>
            <a:spLocks noGrp="1"/>
          </p:cNvSpPr>
          <p:nvPr>
            <p:ph type="body"/>
          </p:nvPr>
        </p:nvSpPr>
        <p:spPr>
          <a:xfrm>
            <a:off x="12017160" y="7673760"/>
            <a:ext cx="4860720" cy="111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7" name="PlaceHolder 14"/>
          <p:cNvSpPr>
            <a:spLocks noGrp="1"/>
          </p:cNvSpPr>
          <p:nvPr>
            <p:ph type="body"/>
          </p:nvPr>
        </p:nvSpPr>
        <p:spPr>
          <a:xfrm>
            <a:off x="12017160" y="701460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8" name="PlaceHolder 15"/>
          <p:cNvSpPr>
            <a:spLocks noGrp="1"/>
          </p:cNvSpPr>
          <p:nvPr>
            <p:ph type="body"/>
          </p:nvPr>
        </p:nvSpPr>
        <p:spPr>
          <a:xfrm>
            <a:off x="1409040" y="3547800"/>
            <a:ext cx="4860720" cy="111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9" name="PlaceHolder 16"/>
          <p:cNvSpPr>
            <a:spLocks noGrp="1"/>
          </p:cNvSpPr>
          <p:nvPr>
            <p:ph type="body"/>
          </p:nvPr>
        </p:nvSpPr>
        <p:spPr>
          <a:xfrm>
            <a:off x="1409040" y="288864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0" name="PlaceHolder 17"/>
          <p:cNvSpPr>
            <a:spLocks noGrp="1"/>
          </p:cNvSpPr>
          <p:nvPr>
            <p:ph type="body"/>
          </p:nvPr>
        </p:nvSpPr>
        <p:spPr>
          <a:xfrm>
            <a:off x="1409040" y="5618520"/>
            <a:ext cx="4860720" cy="111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1" name="PlaceHolder 18"/>
          <p:cNvSpPr>
            <a:spLocks noGrp="1"/>
          </p:cNvSpPr>
          <p:nvPr>
            <p:ph type="body"/>
          </p:nvPr>
        </p:nvSpPr>
        <p:spPr>
          <a:xfrm>
            <a:off x="1409040" y="495936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2" name="PlaceHolder 19"/>
          <p:cNvSpPr>
            <a:spLocks noGrp="1"/>
          </p:cNvSpPr>
          <p:nvPr>
            <p:ph type="body"/>
          </p:nvPr>
        </p:nvSpPr>
        <p:spPr>
          <a:xfrm>
            <a:off x="1409040" y="7673760"/>
            <a:ext cx="4860720" cy="111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3" name="PlaceHolder 20"/>
          <p:cNvSpPr>
            <a:spLocks noGrp="1"/>
          </p:cNvSpPr>
          <p:nvPr>
            <p:ph type="body"/>
          </p:nvPr>
        </p:nvSpPr>
        <p:spPr>
          <a:xfrm>
            <a:off x="1409040" y="701460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764" name="Straight Connector 65"/>
          <p:cNvCxnSpPr>
            <a:stCxn id="746" idx="0"/>
            <a:endCxn id="753" idx="1"/>
          </p:cNvCxnSpPr>
          <p:nvPr/>
        </p:nvCxnSpPr>
        <p:spPr>
          <a:xfrm flipH="1" flipV="1" rot="5400000">
            <a:off x="10452240" y="2603880"/>
            <a:ext cx="990720" cy="2139480"/>
          </a:xfrm>
          <a:prstGeom prst="bentConnector2">
            <a:avLst/>
          </a:prstGeom>
          <a:ln w="12700">
            <a:solidFill>
              <a:srgbClr val="bcbaba"/>
            </a:solidFill>
            <a:round/>
          </a:ln>
        </p:spPr>
      </p:cxnSp>
      <p:cxnSp>
        <p:nvCxnSpPr>
          <p:cNvPr id="765" name="Straight Connector 65"/>
          <p:cNvCxnSpPr>
            <a:stCxn id="747" idx="0"/>
            <a:endCxn id="759" idx="3"/>
          </p:cNvCxnSpPr>
          <p:nvPr/>
        </p:nvCxnSpPr>
        <p:spPr>
          <a:xfrm flipV="1" rot="16200000">
            <a:off x="6844320" y="2603880"/>
            <a:ext cx="990720" cy="2139480"/>
          </a:xfrm>
          <a:prstGeom prst="bentConnector2">
            <a:avLst/>
          </a:prstGeom>
          <a:ln w="12700">
            <a:solidFill>
              <a:srgbClr val="bcbaba"/>
            </a:solidFill>
            <a:round/>
          </a:ln>
        </p:spPr>
      </p:cxnSp>
      <p:cxnSp>
        <p:nvCxnSpPr>
          <p:cNvPr id="766" name="Straight Connector 65"/>
          <p:cNvCxnSpPr>
            <a:stCxn id="751" idx="1"/>
            <a:endCxn id="761" idx="3"/>
          </p:cNvCxnSpPr>
          <p:nvPr/>
        </p:nvCxnSpPr>
        <p:spPr>
          <a:xfrm rot="10800000">
            <a:off x="6269760" y="5249160"/>
            <a:ext cx="999720" cy="549000"/>
          </a:xfrm>
          <a:prstGeom prst="bentConnector3">
            <a:avLst>
              <a:gd name="adj1" fmla="val 49603"/>
            </a:avLst>
          </a:prstGeom>
          <a:ln w="12700">
            <a:solidFill>
              <a:srgbClr val="bcbaba"/>
            </a:solidFill>
            <a:round/>
          </a:ln>
        </p:spPr>
      </p:cxnSp>
      <p:cxnSp>
        <p:nvCxnSpPr>
          <p:cNvPr id="767" name="Straight Connector 65"/>
          <p:cNvCxnSpPr>
            <a:stCxn id="755" idx="1"/>
            <a:endCxn id="750" idx="3"/>
          </p:cNvCxnSpPr>
          <p:nvPr/>
        </p:nvCxnSpPr>
        <p:spPr>
          <a:xfrm flipV="1" rot="10800000">
            <a:off x="11012760" y="5249160"/>
            <a:ext cx="1004400" cy="549000"/>
          </a:xfrm>
          <a:prstGeom prst="bentConnector3">
            <a:avLst>
              <a:gd name="adj1" fmla="val 49587"/>
            </a:avLst>
          </a:prstGeom>
          <a:ln w="12700">
            <a:solidFill>
              <a:srgbClr val="bcbaba"/>
            </a:solidFill>
            <a:round/>
          </a:ln>
        </p:spPr>
      </p:cxnSp>
      <p:cxnSp>
        <p:nvCxnSpPr>
          <p:cNvPr id="768" name="Straight Connector 65"/>
          <p:cNvCxnSpPr>
            <a:stCxn id="757" idx="1"/>
            <a:endCxn id="748" idx="3"/>
          </p:cNvCxnSpPr>
          <p:nvPr/>
        </p:nvCxnSpPr>
        <p:spPr>
          <a:xfrm rot="10800000">
            <a:off x="10237320" y="7025760"/>
            <a:ext cx="1780200" cy="278640"/>
          </a:xfrm>
          <a:prstGeom prst="bentConnector3">
            <a:avLst>
              <a:gd name="adj1" fmla="val 49777"/>
            </a:avLst>
          </a:prstGeom>
          <a:ln w="12700">
            <a:solidFill>
              <a:srgbClr val="bcbaba"/>
            </a:solidFill>
            <a:round/>
          </a:ln>
        </p:spPr>
      </p:cxnSp>
      <p:cxnSp>
        <p:nvCxnSpPr>
          <p:cNvPr id="769" name="Straight Connector 65"/>
          <p:cNvCxnSpPr>
            <a:stCxn id="763" idx="3"/>
            <a:endCxn id="749" idx="1"/>
          </p:cNvCxnSpPr>
          <p:nvPr/>
        </p:nvCxnSpPr>
        <p:spPr>
          <a:xfrm flipV="1">
            <a:off x="6269760" y="7026120"/>
            <a:ext cx="1780200" cy="278640"/>
          </a:xfrm>
          <a:prstGeom prst="bentConnector3">
            <a:avLst>
              <a:gd name="adj1" fmla="val 50121"/>
            </a:avLst>
          </a:prstGeom>
          <a:ln w="12700">
            <a:solidFill>
              <a:srgbClr val="bcbaba"/>
            </a:solidFill>
            <a:round/>
          </a:ln>
        </p:spPr>
      </p:cxnSp>
      <p:sp>
        <p:nvSpPr>
          <p:cNvPr id="770" name="PlaceHolder 21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1" name="PlaceHolder 22"/>
          <p:cNvSpPr>
            <a:spLocks noGrp="1"/>
          </p:cNvSpPr>
          <p:nvPr>
            <p:ph type="body"/>
          </p:nvPr>
        </p:nvSpPr>
        <p:spPr>
          <a:xfrm>
            <a:off x="3022560" y="2292840"/>
            <a:ext cx="122364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tabl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PlaceHolder 1"/>
          <p:cNvSpPr>
            <a:spLocks noGrp="1"/>
          </p:cNvSpPr>
          <p:nvPr>
            <p:ph type="ftr" idx="11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3" name="PlaceHolder 2"/>
          <p:cNvSpPr>
            <a:spLocks noGrp="1"/>
          </p:cNvSpPr>
          <p:nvPr>
            <p:ph type="sldNum" idx="11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E0251B4-0779-48FA-8F31-87B3939B5816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74" name="Rectangle 5"/>
          <p:cNvSpPr/>
          <p:nvPr/>
        </p:nvSpPr>
        <p:spPr>
          <a:xfrm>
            <a:off x="3022560" y="2021040"/>
            <a:ext cx="3609360" cy="5785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75" name="Rectangle 6"/>
          <p:cNvSpPr/>
          <p:nvPr/>
        </p:nvSpPr>
        <p:spPr>
          <a:xfrm>
            <a:off x="3022560" y="2606040"/>
            <a:ext cx="3609360" cy="1164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76" name="Rectangle 7"/>
          <p:cNvSpPr/>
          <p:nvPr/>
        </p:nvSpPr>
        <p:spPr>
          <a:xfrm>
            <a:off x="3022560" y="3777120"/>
            <a:ext cx="3609360" cy="25671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77" name="Rectangle 8"/>
          <p:cNvSpPr/>
          <p:nvPr/>
        </p:nvSpPr>
        <p:spPr>
          <a:xfrm>
            <a:off x="3022560" y="6350760"/>
            <a:ext cx="3609360" cy="3081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78" name="PlaceHolder 3"/>
          <p:cNvSpPr>
            <a:spLocks noGrp="1"/>
          </p:cNvSpPr>
          <p:nvPr>
            <p:ph type="body"/>
          </p:nvPr>
        </p:nvSpPr>
        <p:spPr>
          <a:xfrm>
            <a:off x="3206160" y="2007720"/>
            <a:ext cx="3242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9" name="PlaceHolder 4"/>
          <p:cNvSpPr>
            <a:spLocks noGrp="1"/>
          </p:cNvSpPr>
          <p:nvPr>
            <p:ph type="body"/>
          </p:nvPr>
        </p:nvSpPr>
        <p:spPr>
          <a:xfrm>
            <a:off x="3206160" y="2746800"/>
            <a:ext cx="3242160" cy="83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0" name="PlaceHolder 5"/>
          <p:cNvSpPr>
            <a:spLocks noGrp="1"/>
          </p:cNvSpPr>
          <p:nvPr>
            <p:ph type="body"/>
          </p:nvPr>
        </p:nvSpPr>
        <p:spPr>
          <a:xfrm>
            <a:off x="3206160" y="396576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1" name="PlaceHolder 6"/>
          <p:cNvSpPr>
            <a:spLocks noGrp="1"/>
          </p:cNvSpPr>
          <p:nvPr>
            <p:ph type="body"/>
          </p:nvPr>
        </p:nvSpPr>
        <p:spPr>
          <a:xfrm>
            <a:off x="3206160" y="452700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2" name="PlaceHolder 7"/>
          <p:cNvSpPr>
            <a:spLocks noGrp="1"/>
          </p:cNvSpPr>
          <p:nvPr>
            <p:ph type="body"/>
          </p:nvPr>
        </p:nvSpPr>
        <p:spPr>
          <a:xfrm>
            <a:off x="3206160" y="508788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3" name="PlaceHolder 8"/>
          <p:cNvSpPr>
            <a:spLocks noGrp="1"/>
          </p:cNvSpPr>
          <p:nvPr>
            <p:ph type="body"/>
          </p:nvPr>
        </p:nvSpPr>
        <p:spPr>
          <a:xfrm>
            <a:off x="3206160" y="564912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4" name="Rectangle 33"/>
          <p:cNvSpPr/>
          <p:nvPr/>
        </p:nvSpPr>
        <p:spPr>
          <a:xfrm>
            <a:off x="7336080" y="2021040"/>
            <a:ext cx="3609360" cy="5785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85" name="Rectangle 34"/>
          <p:cNvSpPr/>
          <p:nvPr/>
        </p:nvSpPr>
        <p:spPr>
          <a:xfrm>
            <a:off x="7336080" y="2606040"/>
            <a:ext cx="3609360" cy="1164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86" name="Rectangle 35"/>
          <p:cNvSpPr/>
          <p:nvPr/>
        </p:nvSpPr>
        <p:spPr>
          <a:xfrm>
            <a:off x="7336080" y="3777120"/>
            <a:ext cx="3609360" cy="25671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87" name="Rectangle 36"/>
          <p:cNvSpPr/>
          <p:nvPr/>
        </p:nvSpPr>
        <p:spPr>
          <a:xfrm>
            <a:off x="7336080" y="6350760"/>
            <a:ext cx="3609360" cy="308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88" name="PlaceHolder 9"/>
          <p:cNvSpPr>
            <a:spLocks noGrp="1"/>
          </p:cNvSpPr>
          <p:nvPr>
            <p:ph type="body"/>
          </p:nvPr>
        </p:nvSpPr>
        <p:spPr>
          <a:xfrm>
            <a:off x="7519680" y="2007720"/>
            <a:ext cx="3242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9" name="PlaceHolder 10"/>
          <p:cNvSpPr>
            <a:spLocks noGrp="1"/>
          </p:cNvSpPr>
          <p:nvPr>
            <p:ph type="body"/>
          </p:nvPr>
        </p:nvSpPr>
        <p:spPr>
          <a:xfrm>
            <a:off x="7519680" y="2746800"/>
            <a:ext cx="3242160" cy="83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0" name="PlaceHolder 11"/>
          <p:cNvSpPr>
            <a:spLocks noGrp="1"/>
          </p:cNvSpPr>
          <p:nvPr>
            <p:ph type="body"/>
          </p:nvPr>
        </p:nvSpPr>
        <p:spPr>
          <a:xfrm>
            <a:off x="7519680" y="396576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1" name="PlaceHolder 12"/>
          <p:cNvSpPr>
            <a:spLocks noGrp="1"/>
          </p:cNvSpPr>
          <p:nvPr>
            <p:ph type="body"/>
          </p:nvPr>
        </p:nvSpPr>
        <p:spPr>
          <a:xfrm>
            <a:off x="7519680" y="452700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2" name="PlaceHolder 13"/>
          <p:cNvSpPr>
            <a:spLocks noGrp="1"/>
          </p:cNvSpPr>
          <p:nvPr>
            <p:ph type="body"/>
          </p:nvPr>
        </p:nvSpPr>
        <p:spPr>
          <a:xfrm>
            <a:off x="7519680" y="508788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3" name="PlaceHolder 14"/>
          <p:cNvSpPr>
            <a:spLocks noGrp="1"/>
          </p:cNvSpPr>
          <p:nvPr>
            <p:ph type="body"/>
          </p:nvPr>
        </p:nvSpPr>
        <p:spPr>
          <a:xfrm>
            <a:off x="7519680" y="564912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4" name="Rectangle 43"/>
          <p:cNvSpPr/>
          <p:nvPr/>
        </p:nvSpPr>
        <p:spPr>
          <a:xfrm>
            <a:off x="11649600" y="2021040"/>
            <a:ext cx="3609360" cy="5785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95" name="Rectangle 44"/>
          <p:cNvSpPr/>
          <p:nvPr/>
        </p:nvSpPr>
        <p:spPr>
          <a:xfrm>
            <a:off x="11649600" y="2606040"/>
            <a:ext cx="3609360" cy="1164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96" name="Rectangle 45"/>
          <p:cNvSpPr/>
          <p:nvPr/>
        </p:nvSpPr>
        <p:spPr>
          <a:xfrm>
            <a:off x="11649600" y="3777120"/>
            <a:ext cx="3609360" cy="25671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97" name="Rectangle 46"/>
          <p:cNvSpPr/>
          <p:nvPr/>
        </p:nvSpPr>
        <p:spPr>
          <a:xfrm>
            <a:off x="11649600" y="6350760"/>
            <a:ext cx="3609360" cy="3081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798" name="PlaceHolder 15"/>
          <p:cNvSpPr>
            <a:spLocks noGrp="1"/>
          </p:cNvSpPr>
          <p:nvPr>
            <p:ph type="body"/>
          </p:nvPr>
        </p:nvSpPr>
        <p:spPr>
          <a:xfrm>
            <a:off x="11833200" y="2007720"/>
            <a:ext cx="3242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9" name="PlaceHolder 16"/>
          <p:cNvSpPr>
            <a:spLocks noGrp="1"/>
          </p:cNvSpPr>
          <p:nvPr>
            <p:ph type="body"/>
          </p:nvPr>
        </p:nvSpPr>
        <p:spPr>
          <a:xfrm>
            <a:off x="11833200" y="2746800"/>
            <a:ext cx="3242160" cy="83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0" name="PlaceHolder 17"/>
          <p:cNvSpPr>
            <a:spLocks noGrp="1"/>
          </p:cNvSpPr>
          <p:nvPr>
            <p:ph type="body"/>
          </p:nvPr>
        </p:nvSpPr>
        <p:spPr>
          <a:xfrm>
            <a:off x="11833200" y="396576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1" name="PlaceHolder 18"/>
          <p:cNvSpPr>
            <a:spLocks noGrp="1"/>
          </p:cNvSpPr>
          <p:nvPr>
            <p:ph type="body"/>
          </p:nvPr>
        </p:nvSpPr>
        <p:spPr>
          <a:xfrm>
            <a:off x="11833200" y="452700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2" name="PlaceHolder 19"/>
          <p:cNvSpPr>
            <a:spLocks noGrp="1"/>
          </p:cNvSpPr>
          <p:nvPr>
            <p:ph type="body"/>
          </p:nvPr>
        </p:nvSpPr>
        <p:spPr>
          <a:xfrm>
            <a:off x="11833200" y="508788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3" name="PlaceHolder 20"/>
          <p:cNvSpPr>
            <a:spLocks noGrp="1"/>
          </p:cNvSpPr>
          <p:nvPr>
            <p:ph type="body"/>
          </p:nvPr>
        </p:nvSpPr>
        <p:spPr>
          <a:xfrm>
            <a:off x="11833200" y="5649120"/>
            <a:ext cx="3235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4" name="PlaceHolder 21"/>
          <p:cNvSpPr>
            <a:spLocks noGrp="1"/>
          </p:cNvSpPr>
          <p:nvPr>
            <p:ph type="title"/>
          </p:nvPr>
        </p:nvSpPr>
        <p:spPr>
          <a:xfrm>
            <a:off x="1943280" y="7000560"/>
            <a:ext cx="5178240" cy="204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5" name="PlaceHolder 22"/>
          <p:cNvSpPr>
            <a:spLocks noGrp="1"/>
          </p:cNvSpPr>
          <p:nvPr>
            <p:ph type="body"/>
          </p:nvPr>
        </p:nvSpPr>
        <p:spPr>
          <a:xfrm>
            <a:off x="7579080" y="7187760"/>
            <a:ext cx="7679880" cy="165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PlaceHolder 1"/>
          <p:cNvSpPr>
            <a:spLocks noGrp="1"/>
          </p:cNvSpPr>
          <p:nvPr>
            <p:ph type="ftr" idx="11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7" name="PlaceHolder 2"/>
          <p:cNvSpPr>
            <a:spLocks noGrp="1"/>
          </p:cNvSpPr>
          <p:nvPr>
            <p:ph type="sldNum" idx="11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4BFD6EB-431A-49F6-ABFC-7388E3AA9D59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8" name="Rectangle 4"/>
          <p:cNvSpPr/>
          <p:nvPr/>
        </p:nvSpPr>
        <p:spPr>
          <a:xfrm>
            <a:off x="0" y="-1080"/>
            <a:ext cx="91375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809" name="PlaceHolder 3"/>
          <p:cNvSpPr>
            <a:spLocks noGrp="1"/>
          </p:cNvSpPr>
          <p:nvPr>
            <p:ph type="title"/>
          </p:nvPr>
        </p:nvSpPr>
        <p:spPr>
          <a:xfrm>
            <a:off x="1404000" y="2086200"/>
            <a:ext cx="6093360" cy="610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0" name="PlaceHolder 4"/>
          <p:cNvSpPr>
            <a:spLocks noGrp="1"/>
          </p:cNvSpPr>
          <p:nvPr>
            <p:ph type="body"/>
          </p:nvPr>
        </p:nvSpPr>
        <p:spPr>
          <a:xfrm>
            <a:off x="11169720" y="4034520"/>
            <a:ext cx="5168880" cy="3045240"/>
          </a:xfrm>
          <a:prstGeom prst="rect">
            <a:avLst/>
          </a:prstGeom>
          <a:noFill/>
          <a:ln w="0">
            <a:noFill/>
          </a:ln>
        </p:spPr>
        <p:txBody>
          <a:bodyPr numCol="1" spcCol="540000"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1" name="PlaceHolder 5"/>
          <p:cNvSpPr>
            <a:spLocks noGrp="1"/>
          </p:cNvSpPr>
          <p:nvPr>
            <p:ph type="body"/>
          </p:nvPr>
        </p:nvSpPr>
        <p:spPr>
          <a:xfrm>
            <a:off x="11169720" y="2718720"/>
            <a:ext cx="5168880" cy="114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imag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PlaceHolder 1"/>
          <p:cNvSpPr>
            <a:spLocks noGrp="1"/>
          </p:cNvSpPr>
          <p:nvPr>
            <p:ph type="ftr" idx="11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3" name="PlaceHolder 2"/>
          <p:cNvSpPr>
            <a:spLocks noGrp="1"/>
          </p:cNvSpPr>
          <p:nvPr>
            <p:ph type="sldNum" idx="11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2870C0B-1B0B-4F4A-B6AE-ABB29011E2D4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4" name="PlaceHolder 3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5" name="PlaceHolder 4"/>
          <p:cNvSpPr>
            <a:spLocks noGrp="1"/>
          </p:cNvSpPr>
          <p:nvPr>
            <p:ph type="body"/>
          </p:nvPr>
        </p:nvSpPr>
        <p:spPr>
          <a:xfrm>
            <a:off x="2118240" y="3124800"/>
            <a:ext cx="2771640" cy="2771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6" name="PlaceHolder 5"/>
          <p:cNvSpPr>
            <a:spLocks noGrp="1"/>
          </p:cNvSpPr>
          <p:nvPr>
            <p:ph type="body"/>
          </p:nvPr>
        </p:nvSpPr>
        <p:spPr>
          <a:xfrm>
            <a:off x="1403280" y="7096680"/>
            <a:ext cx="4201200" cy="178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7" name="PlaceHolder 6"/>
          <p:cNvSpPr>
            <a:spLocks noGrp="1"/>
          </p:cNvSpPr>
          <p:nvPr>
            <p:ph type="body"/>
          </p:nvPr>
        </p:nvSpPr>
        <p:spPr>
          <a:xfrm>
            <a:off x="1403280" y="5987520"/>
            <a:ext cx="420120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8" name="PlaceHolder 7"/>
          <p:cNvSpPr>
            <a:spLocks noGrp="1"/>
          </p:cNvSpPr>
          <p:nvPr>
            <p:ph type="body"/>
          </p:nvPr>
        </p:nvSpPr>
        <p:spPr>
          <a:xfrm>
            <a:off x="3022560" y="2292840"/>
            <a:ext cx="122364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9" name="PlaceHolder 8"/>
          <p:cNvSpPr>
            <a:spLocks noGrp="1"/>
          </p:cNvSpPr>
          <p:nvPr>
            <p:ph type="body"/>
          </p:nvPr>
        </p:nvSpPr>
        <p:spPr>
          <a:xfrm>
            <a:off x="7754760" y="3124800"/>
            <a:ext cx="2771640" cy="2771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0" name="PlaceHolder 9"/>
          <p:cNvSpPr>
            <a:spLocks noGrp="1"/>
          </p:cNvSpPr>
          <p:nvPr>
            <p:ph type="body"/>
          </p:nvPr>
        </p:nvSpPr>
        <p:spPr>
          <a:xfrm>
            <a:off x="7040160" y="7096680"/>
            <a:ext cx="4201200" cy="178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1" name="PlaceHolder 10"/>
          <p:cNvSpPr>
            <a:spLocks noGrp="1"/>
          </p:cNvSpPr>
          <p:nvPr>
            <p:ph type="body"/>
          </p:nvPr>
        </p:nvSpPr>
        <p:spPr>
          <a:xfrm>
            <a:off x="7040160" y="5987520"/>
            <a:ext cx="420120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2" name="PlaceHolder 11"/>
          <p:cNvSpPr>
            <a:spLocks noGrp="1"/>
          </p:cNvSpPr>
          <p:nvPr>
            <p:ph type="body"/>
          </p:nvPr>
        </p:nvSpPr>
        <p:spPr>
          <a:xfrm>
            <a:off x="13391640" y="3124800"/>
            <a:ext cx="2771640" cy="2771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3" name="PlaceHolder 12"/>
          <p:cNvSpPr>
            <a:spLocks noGrp="1"/>
          </p:cNvSpPr>
          <p:nvPr>
            <p:ph type="body"/>
          </p:nvPr>
        </p:nvSpPr>
        <p:spPr>
          <a:xfrm>
            <a:off x="12677040" y="7096680"/>
            <a:ext cx="4201200" cy="178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4" name="PlaceHolder 13"/>
          <p:cNvSpPr>
            <a:spLocks noGrp="1"/>
          </p:cNvSpPr>
          <p:nvPr>
            <p:ph type="body"/>
          </p:nvPr>
        </p:nvSpPr>
        <p:spPr>
          <a:xfrm>
            <a:off x="12677040" y="5987520"/>
            <a:ext cx="420120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5" name="PlaceHolder 14"/>
          <p:cNvSpPr>
            <a:spLocks noGrp="1"/>
          </p:cNvSpPr>
          <p:nvPr>
            <p:ph type="body"/>
          </p:nvPr>
        </p:nvSpPr>
        <p:spPr>
          <a:xfrm>
            <a:off x="1403280" y="6612120"/>
            <a:ext cx="42012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>
                    <a:lumMod val="60000"/>
                    <a:lumOff val="40000"/>
                  </a:schemeClr>
                </a:solidFill>
                <a:effectLst/>
                <a:uFillTx/>
                <a:latin typeface="Coo Hew"/>
                <a:ea typeface="Spica Neue"/>
              </a:rPr>
              <a:t>Text goes here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6" name="PlaceHolder 15"/>
          <p:cNvSpPr>
            <a:spLocks noGrp="1"/>
          </p:cNvSpPr>
          <p:nvPr>
            <p:ph type="body"/>
          </p:nvPr>
        </p:nvSpPr>
        <p:spPr>
          <a:xfrm>
            <a:off x="7040160" y="6612120"/>
            <a:ext cx="42012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>
                    <a:lumMod val="60000"/>
                    <a:lumOff val="40000"/>
                  </a:schemeClr>
                </a:solidFill>
                <a:effectLst/>
                <a:uFillTx/>
                <a:latin typeface="Coo Hew"/>
                <a:ea typeface="Spica Neue"/>
              </a:rPr>
              <a:t>Text goes here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7" name="PlaceHolder 16"/>
          <p:cNvSpPr>
            <a:spLocks noGrp="1"/>
          </p:cNvSpPr>
          <p:nvPr>
            <p:ph type="body"/>
          </p:nvPr>
        </p:nvSpPr>
        <p:spPr>
          <a:xfrm>
            <a:off x="12677040" y="6612120"/>
            <a:ext cx="42012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>
                    <a:lumMod val="60000"/>
                    <a:lumOff val="40000"/>
                  </a:schemeClr>
                </a:solidFill>
                <a:effectLst/>
                <a:uFillTx/>
                <a:latin typeface="Coo Hew"/>
                <a:ea typeface="Spica Neue"/>
              </a:rPr>
              <a:t>Text goes here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ext only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PlaceHolder 1"/>
          <p:cNvSpPr>
            <a:spLocks noGrp="1"/>
          </p:cNvSpPr>
          <p:nvPr>
            <p:ph type="title"/>
          </p:nvPr>
        </p:nvSpPr>
        <p:spPr>
          <a:xfrm>
            <a:off x="3022560" y="3269880"/>
            <a:ext cx="12236400" cy="373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3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Text goes here</a:t>
            </a:r>
            <a:endParaRPr b="0" lang="ru-RU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29" name="PlaceHolder 2"/>
          <p:cNvSpPr>
            <a:spLocks noGrp="1"/>
          </p:cNvSpPr>
          <p:nvPr>
            <p:ph type="body"/>
          </p:nvPr>
        </p:nvSpPr>
        <p:spPr>
          <a:xfrm>
            <a:off x="914400" y="2406240"/>
            <a:ext cx="16452720" cy="59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6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</a:rPr>
              <a:t>Для правки структуры щёлкните мышью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0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Второй уровень структуры</a:t>
            </a:r>
            <a:endParaRPr b="0" lang="ru-RU" sz="3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7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Третий уровень структуры</a:t>
            </a:r>
            <a:endParaRPr b="0" lang="ru-RU" sz="2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7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Четвёртый уровень структуры</a:t>
            </a:r>
            <a:endParaRPr b="0" lang="ru-RU" sz="2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Пятый уровень структуры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Шестой уровень структуры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Седьмой уровень структуры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 images and text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ftr" idx="11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 type="sldNum" idx="12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7C1F8E8-93EF-4FE7-AD1F-D193EEB09862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32" name="PlaceHolder 3"/>
          <p:cNvSpPr>
            <a:spLocks noGrp="1"/>
          </p:cNvSpPr>
          <p:nvPr>
            <p:ph type="body"/>
          </p:nvPr>
        </p:nvSpPr>
        <p:spPr>
          <a:xfrm>
            <a:off x="1403280" y="1398240"/>
            <a:ext cx="5366160" cy="7471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3" name="PlaceHolder 4"/>
          <p:cNvSpPr>
            <a:spLocks noGrp="1"/>
          </p:cNvSpPr>
          <p:nvPr>
            <p:ph type="body"/>
          </p:nvPr>
        </p:nvSpPr>
        <p:spPr>
          <a:xfrm>
            <a:off x="6905160" y="5492520"/>
            <a:ext cx="3233880" cy="33782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4" name="PlaceHolder 5"/>
          <p:cNvSpPr>
            <a:spLocks noGrp="1"/>
          </p:cNvSpPr>
          <p:nvPr>
            <p:ph type="body"/>
          </p:nvPr>
        </p:nvSpPr>
        <p:spPr>
          <a:xfrm>
            <a:off x="10274760" y="5492520"/>
            <a:ext cx="3233880" cy="33782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5" name="PlaceHolder 6"/>
          <p:cNvSpPr>
            <a:spLocks noGrp="1"/>
          </p:cNvSpPr>
          <p:nvPr>
            <p:ph type="body"/>
          </p:nvPr>
        </p:nvSpPr>
        <p:spPr>
          <a:xfrm>
            <a:off x="13644000" y="5492520"/>
            <a:ext cx="3233880" cy="33782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6" name="PlaceHolder 7"/>
          <p:cNvSpPr>
            <a:spLocks noGrp="1"/>
          </p:cNvSpPr>
          <p:nvPr>
            <p:ph type="title"/>
          </p:nvPr>
        </p:nvSpPr>
        <p:spPr>
          <a:xfrm>
            <a:off x="7128000" y="1398240"/>
            <a:ext cx="403524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7" name="PlaceHolder 8"/>
          <p:cNvSpPr>
            <a:spLocks noGrp="1"/>
          </p:cNvSpPr>
          <p:nvPr>
            <p:ph type="body"/>
          </p:nvPr>
        </p:nvSpPr>
        <p:spPr>
          <a:xfrm>
            <a:off x="11788560" y="1398240"/>
            <a:ext cx="508932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poin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/>
          <p:cNvSpPr>
            <a:spLocks noGrp="1"/>
          </p:cNvSpPr>
          <p:nvPr>
            <p:ph type="ftr" idx="12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39" name="PlaceHolder 2"/>
          <p:cNvSpPr>
            <a:spLocks noGrp="1"/>
          </p:cNvSpPr>
          <p:nvPr>
            <p:ph type="sldNum" idx="12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03217C8-ED89-467C-A113-4703D3D0C2AF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0" name="Freeform: Shape 4"/>
          <p:cNvSpPr/>
          <p:nvPr/>
        </p:nvSpPr>
        <p:spPr>
          <a:xfrm>
            <a:off x="7128000" y="2939400"/>
            <a:ext cx="1825200" cy="2108520"/>
          </a:xfrm>
          <a:custGeom>
            <a:avLst/>
            <a:gdLst>
              <a:gd name="textAreaLeft" fmla="*/ 0 w 1825200"/>
              <a:gd name="textAreaRight" fmla="*/ 1831680 w 1825200"/>
              <a:gd name="textAreaTop" fmla="*/ 0 h 2108520"/>
              <a:gd name="textAreaBottom" fmla="*/ 2115000 h 2108520"/>
              <a:gd name="GluePoint1X" fmla="*/ 0 w 1831612"/>
              <a:gd name="GluePoint1Y" fmla="*/ 0 h 2114891"/>
              <a:gd name="GluePoint2X" fmla="*/ 176053 w 1831612"/>
              <a:gd name="GluePoint2Y" fmla="*/ 8890 h 2114891"/>
              <a:gd name="GluePoint3X" fmla="*/ 1777898 w 1831612"/>
              <a:gd name="GluePoint3Y" fmla="*/ 968994 h 2114891"/>
              <a:gd name="GluePoint4X" fmla="*/ 1831612 w 1831612"/>
              <a:gd name="GluePoint4Y" fmla="*/ 1057409 h 2114891"/>
              <a:gd name="GluePoint5X" fmla="*/ 0 w 1831612"/>
              <a:gd name="GluePoint5Y" fmla="*/ 2114891 h 2114891"/>
              <a:gd name="GluePoint6X" fmla="*/ 0 w 1831612"/>
              <a:gd name="GluePoint6Y" fmla="*/ 0 h 2114891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841" name="Freeform: Shape 5"/>
          <p:cNvSpPr/>
          <p:nvPr/>
        </p:nvSpPr>
        <p:spPr>
          <a:xfrm>
            <a:off x="7176600" y="4080960"/>
            <a:ext cx="2099160" cy="2111760"/>
          </a:xfrm>
          <a:custGeom>
            <a:avLst/>
            <a:gdLst>
              <a:gd name="textAreaLeft" fmla="*/ 0 w 2099160"/>
              <a:gd name="textAreaRight" fmla="*/ 2105640 w 2099160"/>
              <a:gd name="textAreaTop" fmla="*/ 0 h 2111760"/>
              <a:gd name="textAreaBottom" fmla="*/ 2118240 h 2111760"/>
              <a:gd name="GluePoint1X" fmla="*/ 1834203 w 2105662"/>
              <a:gd name="GluePoint1Y" fmla="*/ 0 h 2118160"/>
              <a:gd name="GluePoint2X" fmla="*/ 1839718 w 2105662"/>
              <a:gd name="GluePoint2Y" fmla="*/ 9078 h 2118160"/>
              <a:gd name="GluePoint3X" fmla="*/ 2105662 w 2105662"/>
              <a:gd name="GluePoint3Y" fmla="*/ 1059373 h 2118160"/>
              <a:gd name="GluePoint4X" fmla="*/ 1839718 w 2105662"/>
              <a:gd name="GluePoint4Y" fmla="*/ 2109668 h 2118160"/>
              <a:gd name="GluePoint5X" fmla="*/ 1834559 w 2105662"/>
              <a:gd name="GluePoint5Y" fmla="*/ 2118160 h 2118160"/>
              <a:gd name="GluePoint6X" fmla="*/ 0 w 2105662"/>
              <a:gd name="GluePoint6Y" fmla="*/ 1058977 h 2118160"/>
              <a:gd name="GluePoint7X" fmla="*/ 1834203 w 2105662"/>
              <a:gd name="GluePoint7Y" fmla="*/ 0 h 211816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842" name="Freeform: Shape 6"/>
          <p:cNvSpPr/>
          <p:nvPr/>
        </p:nvSpPr>
        <p:spPr>
          <a:xfrm>
            <a:off x="7128000" y="5225760"/>
            <a:ext cx="1825560" cy="2109240"/>
          </a:xfrm>
          <a:custGeom>
            <a:avLst/>
            <a:gdLst>
              <a:gd name="textAreaLeft" fmla="*/ 0 w 1825560"/>
              <a:gd name="textAreaRight" fmla="*/ 1832040 w 1825560"/>
              <a:gd name="textAreaTop" fmla="*/ 0 h 2109240"/>
              <a:gd name="textAreaBottom" fmla="*/ 2115720 h 2109240"/>
              <a:gd name="GluePoint1X" fmla="*/ 0 w 1831968"/>
              <a:gd name="GluePoint1Y" fmla="*/ 0 h 2115683"/>
              <a:gd name="GluePoint2X" fmla="*/ 1831968 w 1831968"/>
              <a:gd name="GluePoint2Y" fmla="*/ 1057687 h 2115683"/>
              <a:gd name="GluePoint3X" fmla="*/ 1777898 w 1831968"/>
              <a:gd name="GluePoint3Y" fmla="*/ 1146689 h 2115683"/>
              <a:gd name="GluePoint4X" fmla="*/ 176053 w 1831968"/>
              <a:gd name="GluePoint4Y" fmla="*/ 2106793 h 2115683"/>
              <a:gd name="GluePoint5X" fmla="*/ 0 w 1831968"/>
              <a:gd name="GluePoint5Y" fmla="*/ 2115683 h 2115683"/>
              <a:gd name="GluePoint6X" fmla="*/ 0 w 1831968"/>
              <a:gd name="GluePoint6Y" fmla="*/ 0 h 2115683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843" name="PlaceHolder 3"/>
          <p:cNvSpPr>
            <a:spLocks noGrp="1"/>
          </p:cNvSpPr>
          <p:nvPr>
            <p:ph type="body"/>
          </p:nvPr>
        </p:nvSpPr>
        <p:spPr>
          <a:xfrm>
            <a:off x="7453440" y="350748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4" name="PlaceHolder 4"/>
          <p:cNvSpPr>
            <a:spLocks noGrp="1"/>
          </p:cNvSpPr>
          <p:nvPr>
            <p:ph type="body"/>
          </p:nvPr>
        </p:nvSpPr>
        <p:spPr>
          <a:xfrm>
            <a:off x="7453440" y="606276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5" name="PlaceHolder 5"/>
          <p:cNvSpPr>
            <a:spLocks noGrp="1"/>
          </p:cNvSpPr>
          <p:nvPr>
            <p:ph type="body"/>
          </p:nvPr>
        </p:nvSpPr>
        <p:spPr>
          <a:xfrm>
            <a:off x="8229240" y="483444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6" name="PlaceHolder 6"/>
          <p:cNvSpPr>
            <a:spLocks noGrp="1"/>
          </p:cNvSpPr>
          <p:nvPr>
            <p:ph type="body"/>
          </p:nvPr>
        </p:nvSpPr>
        <p:spPr>
          <a:xfrm>
            <a:off x="11160000" y="2057400"/>
            <a:ext cx="5178240" cy="164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7" name="PlaceHolder 7"/>
          <p:cNvSpPr>
            <a:spLocks noGrp="1"/>
          </p:cNvSpPr>
          <p:nvPr>
            <p:ph type="body"/>
          </p:nvPr>
        </p:nvSpPr>
        <p:spPr>
          <a:xfrm>
            <a:off x="11160000" y="1398240"/>
            <a:ext cx="517824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8" name="PlaceHolder 8"/>
          <p:cNvSpPr>
            <a:spLocks noGrp="1"/>
          </p:cNvSpPr>
          <p:nvPr>
            <p:ph type="body"/>
          </p:nvPr>
        </p:nvSpPr>
        <p:spPr>
          <a:xfrm>
            <a:off x="11160000" y="4641480"/>
            <a:ext cx="5178240" cy="164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9" name="PlaceHolder 9"/>
          <p:cNvSpPr>
            <a:spLocks noGrp="1"/>
          </p:cNvSpPr>
          <p:nvPr>
            <p:ph type="body"/>
          </p:nvPr>
        </p:nvSpPr>
        <p:spPr>
          <a:xfrm>
            <a:off x="11160000" y="3981960"/>
            <a:ext cx="517824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0" name="PlaceHolder 10"/>
          <p:cNvSpPr>
            <a:spLocks noGrp="1"/>
          </p:cNvSpPr>
          <p:nvPr>
            <p:ph type="body"/>
          </p:nvPr>
        </p:nvSpPr>
        <p:spPr>
          <a:xfrm>
            <a:off x="11160000" y="7225200"/>
            <a:ext cx="5178240" cy="164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1" name="PlaceHolder 11"/>
          <p:cNvSpPr>
            <a:spLocks noGrp="1"/>
          </p:cNvSpPr>
          <p:nvPr>
            <p:ph type="body"/>
          </p:nvPr>
        </p:nvSpPr>
        <p:spPr>
          <a:xfrm>
            <a:off x="11160000" y="6566040"/>
            <a:ext cx="517824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852" name="Straight Connector 65"/>
          <p:cNvCxnSpPr>
            <a:stCxn id="843" idx="3"/>
            <a:endCxn id="847" idx="1"/>
          </p:cNvCxnSpPr>
          <p:nvPr/>
        </p:nvCxnSpPr>
        <p:spPr>
          <a:xfrm flipV="1">
            <a:off x="8172000" y="1688040"/>
            <a:ext cx="2988360" cy="2122200"/>
          </a:xfrm>
          <a:prstGeom prst="bentConnector3">
            <a:avLst>
              <a:gd name="adj1" fmla="val 50072"/>
            </a:avLst>
          </a:prstGeom>
          <a:ln w="12700">
            <a:solidFill>
              <a:srgbClr val="bcbaba"/>
            </a:solidFill>
            <a:round/>
          </a:ln>
        </p:spPr>
      </p:cxnSp>
      <p:cxnSp>
        <p:nvCxnSpPr>
          <p:cNvPr id="853" name="Straight Connector 65"/>
          <p:cNvCxnSpPr>
            <a:stCxn id="849" idx="1"/>
          </p:cNvCxnSpPr>
          <p:nvPr/>
        </p:nvCxnSpPr>
        <p:spPr>
          <a:xfrm flipV="1" rot="10800000">
            <a:off x="8953920" y="4271400"/>
            <a:ext cx="2206440" cy="874080"/>
          </a:xfrm>
          <a:prstGeom prst="bentConnector3">
            <a:avLst>
              <a:gd name="adj1" fmla="val 49820"/>
            </a:avLst>
          </a:prstGeom>
          <a:ln w="12700">
            <a:solidFill>
              <a:srgbClr val="bcbaba"/>
            </a:solidFill>
            <a:round/>
          </a:ln>
        </p:spPr>
      </p:cxnSp>
      <p:cxnSp>
        <p:nvCxnSpPr>
          <p:cNvPr id="854" name="Straight Connector 65"/>
          <p:cNvCxnSpPr>
            <a:stCxn id="851" idx="1"/>
            <a:endCxn id="844" idx="3"/>
          </p:cNvCxnSpPr>
          <p:nvPr/>
        </p:nvCxnSpPr>
        <p:spPr>
          <a:xfrm rot="10800000">
            <a:off x="8172000" y="6364800"/>
            <a:ext cx="2988360" cy="491040"/>
          </a:xfrm>
          <a:prstGeom prst="bentConnector3">
            <a:avLst>
              <a:gd name="adj1" fmla="val 49867"/>
            </a:avLst>
          </a:prstGeom>
          <a:ln w="12700">
            <a:solidFill>
              <a:srgbClr val="bcbaba"/>
            </a:solidFill>
            <a:round/>
          </a:ln>
        </p:spPr>
      </p:cxnSp>
      <p:sp>
        <p:nvSpPr>
          <p:cNvPr id="855" name="PlaceHolder 12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510516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 left imag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PlaceHolder 1"/>
          <p:cNvSpPr>
            <a:spLocks noGrp="1"/>
          </p:cNvSpPr>
          <p:nvPr>
            <p:ph type="body"/>
          </p:nvPr>
        </p:nvSpPr>
        <p:spPr>
          <a:xfrm>
            <a:off x="1413000" y="1398240"/>
            <a:ext cx="9750240" cy="7471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7" name="PlaceHolder 2"/>
          <p:cNvSpPr>
            <a:spLocks noGrp="1"/>
          </p:cNvSpPr>
          <p:nvPr>
            <p:ph type="ftr" idx="12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8" name="PlaceHolder 3"/>
          <p:cNvSpPr>
            <a:spLocks noGrp="1"/>
          </p:cNvSpPr>
          <p:nvPr>
            <p:ph type="sldNum" idx="12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A6CE3A0-C84E-4248-89E7-0E9C0728D50D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59" name="PlaceHolder 4"/>
          <p:cNvSpPr>
            <a:spLocks noGrp="1"/>
          </p:cNvSpPr>
          <p:nvPr>
            <p:ph type="title"/>
          </p:nvPr>
        </p:nvSpPr>
        <p:spPr>
          <a:xfrm>
            <a:off x="12366000" y="2116440"/>
            <a:ext cx="451188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0" name="PlaceHolder 5"/>
          <p:cNvSpPr>
            <a:spLocks noGrp="1"/>
          </p:cNvSpPr>
          <p:nvPr>
            <p:ph type="body"/>
          </p:nvPr>
        </p:nvSpPr>
        <p:spPr>
          <a:xfrm>
            <a:off x="12366000" y="5364720"/>
            <a:ext cx="4511880" cy="350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s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PlaceHolder 1"/>
          <p:cNvSpPr>
            <a:spLocks noGrp="1"/>
          </p:cNvSpPr>
          <p:nvPr>
            <p:ph type="ftr" idx="12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2" name="PlaceHolder 2"/>
          <p:cNvSpPr>
            <a:spLocks noGrp="1"/>
          </p:cNvSpPr>
          <p:nvPr>
            <p:ph type="sldNum" idx="12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2E5592F-3690-4227-9B8A-2A1D9C8A851F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3" name="PlaceHolder 3"/>
          <p:cNvSpPr>
            <a:spLocks noGrp="1"/>
          </p:cNvSpPr>
          <p:nvPr>
            <p:ph type="body"/>
          </p:nvPr>
        </p:nvSpPr>
        <p:spPr>
          <a:xfrm>
            <a:off x="9144000" y="1996920"/>
            <a:ext cx="61149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4" name="PlaceHolder 4"/>
          <p:cNvSpPr>
            <a:spLocks noGrp="1"/>
          </p:cNvSpPr>
          <p:nvPr>
            <p:ph type="body"/>
          </p:nvPr>
        </p:nvSpPr>
        <p:spPr>
          <a:xfrm>
            <a:off x="9144000" y="1337760"/>
            <a:ext cx="61149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5" name="PlaceHolder 5"/>
          <p:cNvSpPr>
            <a:spLocks noGrp="1"/>
          </p:cNvSpPr>
          <p:nvPr>
            <p:ph type="body"/>
          </p:nvPr>
        </p:nvSpPr>
        <p:spPr>
          <a:xfrm>
            <a:off x="9144000" y="4731120"/>
            <a:ext cx="61149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6" name="PlaceHolder 6"/>
          <p:cNvSpPr>
            <a:spLocks noGrp="1"/>
          </p:cNvSpPr>
          <p:nvPr>
            <p:ph type="body"/>
          </p:nvPr>
        </p:nvSpPr>
        <p:spPr>
          <a:xfrm>
            <a:off x="9144000" y="4071960"/>
            <a:ext cx="61149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7" name="PlaceHolder 7"/>
          <p:cNvSpPr>
            <a:spLocks noGrp="1"/>
          </p:cNvSpPr>
          <p:nvPr>
            <p:ph type="body"/>
          </p:nvPr>
        </p:nvSpPr>
        <p:spPr>
          <a:xfrm>
            <a:off x="9144000" y="7465320"/>
            <a:ext cx="61149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8" name="PlaceHolder 8"/>
          <p:cNvSpPr>
            <a:spLocks noGrp="1"/>
          </p:cNvSpPr>
          <p:nvPr>
            <p:ph type="body"/>
          </p:nvPr>
        </p:nvSpPr>
        <p:spPr>
          <a:xfrm>
            <a:off x="9144000" y="6806160"/>
            <a:ext cx="61149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9" name="Rectangle 13"/>
          <p:cNvSpPr/>
          <p:nvPr/>
        </p:nvSpPr>
        <p:spPr>
          <a:xfrm>
            <a:off x="0" y="-1080"/>
            <a:ext cx="6504120" cy="1027944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just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870" name="PlaceHolder 9"/>
          <p:cNvSpPr>
            <a:spLocks noGrp="1"/>
          </p:cNvSpPr>
          <p:nvPr>
            <p:ph type="title"/>
          </p:nvPr>
        </p:nvSpPr>
        <p:spPr>
          <a:xfrm>
            <a:off x="588240" y="3633120"/>
            <a:ext cx="532764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Custom Layou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ftr" idx="1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sldNum" idx="1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40DBB4B-10EC-45B0-B466-8AA3353AC554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148" name="Group 4"/>
          <p:cNvGrpSpPr/>
          <p:nvPr/>
        </p:nvGrpSpPr>
        <p:grpSpPr>
          <a:xfrm>
            <a:off x="1956240" y="1418040"/>
            <a:ext cx="5254560" cy="7461360"/>
            <a:chOff x="1956240" y="1418040"/>
            <a:chExt cx="5254560" cy="7461360"/>
          </a:xfrm>
        </p:grpSpPr>
        <p:sp>
          <p:nvSpPr>
            <p:cNvPr id="149" name="Rectangle: Rounded Corners 5"/>
            <p:cNvSpPr/>
            <p:nvPr/>
          </p:nvSpPr>
          <p:spPr>
            <a:xfrm>
              <a:off x="1956240" y="1418040"/>
              <a:ext cx="5254560" cy="7461360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50" name="Oval 6"/>
            <p:cNvSpPr/>
            <p:nvPr/>
          </p:nvSpPr>
          <p:spPr>
            <a:xfrm>
              <a:off x="4540320" y="1681560"/>
              <a:ext cx="86760" cy="86760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1240" bIns="2124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51" name="Oval 7"/>
            <p:cNvSpPr/>
            <p:nvPr/>
          </p:nvSpPr>
          <p:spPr>
            <a:xfrm>
              <a:off x="4430160" y="8353080"/>
              <a:ext cx="307440" cy="307440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52" name="Rectangle: Rounded Corners 8"/>
            <p:cNvSpPr/>
            <p:nvPr/>
          </p:nvSpPr>
          <p:spPr>
            <a:xfrm>
              <a:off x="2270160" y="2061000"/>
              <a:ext cx="4627440" cy="6168240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153" name="PlaceHolder 3"/>
          <p:cNvSpPr>
            <a:spLocks noGrp="1"/>
          </p:cNvSpPr>
          <p:nvPr>
            <p:ph type="title"/>
          </p:nvPr>
        </p:nvSpPr>
        <p:spPr>
          <a:xfrm>
            <a:off x="8915040" y="2104200"/>
            <a:ext cx="7425000" cy="2935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54" name="Straight Connector 10"/>
          <p:cNvCxnSpPr/>
          <p:nvPr/>
        </p:nvCxnSpPr>
        <p:spPr>
          <a:xfrm>
            <a:off x="9021960" y="5141880"/>
            <a:ext cx="927252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8934120" y="5360760"/>
            <a:ext cx="742500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2306160" y="2104200"/>
            <a:ext cx="4565520" cy="60771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PlaceHolder 1"/>
          <p:cNvSpPr>
            <a:spLocks noGrp="1"/>
          </p:cNvSpPr>
          <p:nvPr>
            <p:ph type="body"/>
          </p:nvPr>
        </p:nvSpPr>
        <p:spPr>
          <a:xfrm rot="18900000">
            <a:off x="6516360" y="2522160"/>
            <a:ext cx="5239080" cy="523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 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2" name="PlaceHolder 2"/>
          <p:cNvSpPr>
            <a:spLocks noGrp="1"/>
          </p:cNvSpPr>
          <p:nvPr>
            <p:ph type="body"/>
          </p:nvPr>
        </p:nvSpPr>
        <p:spPr>
          <a:xfrm rot="18900000">
            <a:off x="6924240" y="2930400"/>
            <a:ext cx="4422600" cy="44222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 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73" name="PlaceHolder 3"/>
          <p:cNvSpPr>
            <a:spLocks noGrp="1"/>
          </p:cNvSpPr>
          <p:nvPr>
            <p:ph type="title"/>
          </p:nvPr>
        </p:nvSpPr>
        <p:spPr>
          <a:xfrm>
            <a:off x="6934680" y="3504960"/>
            <a:ext cx="4412520" cy="163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4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Title</a:t>
            </a:r>
            <a:endParaRPr b="0" lang="ru-RU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4" name="PlaceHolder 4"/>
          <p:cNvSpPr>
            <a:spLocks noGrp="1"/>
          </p:cNvSpPr>
          <p:nvPr>
            <p:ph type="body"/>
          </p:nvPr>
        </p:nvSpPr>
        <p:spPr>
          <a:xfrm>
            <a:off x="6934680" y="5207400"/>
            <a:ext cx="4412520" cy="95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wide images and tex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PlaceHolder 1"/>
          <p:cNvSpPr>
            <a:spLocks noGrp="1"/>
          </p:cNvSpPr>
          <p:nvPr>
            <p:ph type="ftr" idx="12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6" name="PlaceHolder 2"/>
          <p:cNvSpPr>
            <a:spLocks noGrp="1"/>
          </p:cNvSpPr>
          <p:nvPr>
            <p:ph type="sldNum" idx="12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136FDF3-4051-47E1-A392-1646E160C9D1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7" name="PlaceHolder 3"/>
          <p:cNvSpPr>
            <a:spLocks noGrp="1"/>
          </p:cNvSpPr>
          <p:nvPr>
            <p:ph type="body"/>
          </p:nvPr>
        </p:nvSpPr>
        <p:spPr>
          <a:xfrm>
            <a:off x="0" y="1398240"/>
            <a:ext cx="9137520" cy="3736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8" name="PlaceHolder 4"/>
          <p:cNvSpPr>
            <a:spLocks noGrp="1"/>
          </p:cNvSpPr>
          <p:nvPr>
            <p:ph type="body"/>
          </p:nvPr>
        </p:nvSpPr>
        <p:spPr>
          <a:xfrm>
            <a:off x="9144000" y="5133600"/>
            <a:ext cx="9137520" cy="3736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9" name="PlaceHolder 5"/>
          <p:cNvSpPr>
            <a:spLocks noGrp="1"/>
          </p:cNvSpPr>
          <p:nvPr>
            <p:ph type="body"/>
          </p:nvPr>
        </p:nvSpPr>
        <p:spPr>
          <a:xfrm>
            <a:off x="11017080" y="2115360"/>
            <a:ext cx="5178240" cy="223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0" name="PlaceHolder 6"/>
          <p:cNvSpPr>
            <a:spLocks noGrp="1"/>
          </p:cNvSpPr>
          <p:nvPr>
            <p:ph type="title"/>
          </p:nvPr>
        </p:nvSpPr>
        <p:spPr>
          <a:xfrm>
            <a:off x="1943280" y="5555880"/>
            <a:ext cx="5168880" cy="29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2" name="PlaceHolder 2"/>
          <p:cNvSpPr>
            <a:spLocks noGrp="1"/>
          </p:cNvSpPr>
          <p:nvPr>
            <p:ph type="title"/>
          </p:nvPr>
        </p:nvSpPr>
        <p:spPr>
          <a:xfrm>
            <a:off x="1403280" y="4387320"/>
            <a:ext cx="15474960" cy="13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8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Presentation title</a:t>
            </a:r>
            <a:endParaRPr b="0" lang="ru-RU" sz="8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3" name="PlaceHolder 3"/>
          <p:cNvSpPr>
            <a:spLocks noGrp="1"/>
          </p:cNvSpPr>
          <p:nvPr>
            <p:ph type="body"/>
          </p:nvPr>
        </p:nvSpPr>
        <p:spPr>
          <a:xfrm>
            <a:off x="3022560" y="5700960"/>
            <a:ext cx="12236400" cy="438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4" name="PlaceHolder 4"/>
          <p:cNvSpPr>
            <a:spLocks noGrp="1"/>
          </p:cNvSpPr>
          <p:nvPr>
            <p:ph type="body"/>
          </p:nvPr>
        </p:nvSpPr>
        <p:spPr>
          <a:xfrm>
            <a:off x="3022560" y="8264520"/>
            <a:ext cx="12236400" cy="155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3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PlaceHolder 1"/>
          <p:cNvSpPr>
            <a:spLocks noGrp="1"/>
          </p:cNvSpPr>
          <p:nvPr>
            <p:ph type="ftr" idx="12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6" name="PlaceHolder 2"/>
          <p:cNvSpPr>
            <a:spLocks noGrp="1"/>
          </p:cNvSpPr>
          <p:nvPr>
            <p:ph type="sldNum" idx="13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05070EF-9480-4CDD-9F85-CD26D88710D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87" name="PlaceHolder 3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571788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8" name="PlaceHolder 4"/>
          <p:cNvSpPr>
            <a:spLocks noGrp="1"/>
          </p:cNvSpPr>
          <p:nvPr>
            <p:ph type="body"/>
          </p:nvPr>
        </p:nvSpPr>
        <p:spPr>
          <a:xfrm>
            <a:off x="9144000" y="1996920"/>
            <a:ext cx="61149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9" name="PlaceHolder 5"/>
          <p:cNvSpPr>
            <a:spLocks noGrp="1"/>
          </p:cNvSpPr>
          <p:nvPr>
            <p:ph type="body"/>
          </p:nvPr>
        </p:nvSpPr>
        <p:spPr>
          <a:xfrm>
            <a:off x="9144000" y="1337760"/>
            <a:ext cx="61149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0" name="PlaceHolder 6"/>
          <p:cNvSpPr>
            <a:spLocks noGrp="1"/>
          </p:cNvSpPr>
          <p:nvPr>
            <p:ph type="body"/>
          </p:nvPr>
        </p:nvSpPr>
        <p:spPr>
          <a:xfrm>
            <a:off x="9144000" y="4731120"/>
            <a:ext cx="61149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1" name="PlaceHolder 7"/>
          <p:cNvSpPr>
            <a:spLocks noGrp="1"/>
          </p:cNvSpPr>
          <p:nvPr>
            <p:ph type="body"/>
          </p:nvPr>
        </p:nvSpPr>
        <p:spPr>
          <a:xfrm>
            <a:off x="9144000" y="4071960"/>
            <a:ext cx="61149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2" name="PlaceHolder 8"/>
          <p:cNvSpPr>
            <a:spLocks noGrp="1"/>
          </p:cNvSpPr>
          <p:nvPr>
            <p:ph type="body"/>
          </p:nvPr>
        </p:nvSpPr>
        <p:spPr>
          <a:xfrm>
            <a:off x="9144000" y="7465320"/>
            <a:ext cx="611496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3" name="PlaceHolder 9"/>
          <p:cNvSpPr>
            <a:spLocks noGrp="1"/>
          </p:cNvSpPr>
          <p:nvPr>
            <p:ph type="body"/>
          </p:nvPr>
        </p:nvSpPr>
        <p:spPr>
          <a:xfrm>
            <a:off x="9144000" y="6806160"/>
            <a:ext cx="611496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meline midd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PlaceHolder 1"/>
          <p:cNvSpPr>
            <a:spLocks noGrp="1"/>
          </p:cNvSpPr>
          <p:nvPr>
            <p:ph type="ftr" idx="13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5" name="PlaceHolder 2"/>
          <p:cNvSpPr>
            <a:spLocks noGrp="1"/>
          </p:cNvSpPr>
          <p:nvPr>
            <p:ph type="sldNum" idx="13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07DE932-3278-4BF5-A2FC-B6ABE208E34E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96" name="Oval 93"/>
          <p:cNvSpPr/>
          <p:nvPr/>
        </p:nvSpPr>
        <p:spPr>
          <a:xfrm>
            <a:off x="9033120" y="267048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897" name="Oval 94"/>
          <p:cNvSpPr/>
          <p:nvPr/>
        </p:nvSpPr>
        <p:spPr>
          <a:xfrm>
            <a:off x="9033120" y="504072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898" name="Oval 95"/>
          <p:cNvSpPr/>
          <p:nvPr/>
        </p:nvSpPr>
        <p:spPr>
          <a:xfrm>
            <a:off x="9033120" y="740412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cxnSp>
        <p:nvCxnSpPr>
          <p:cNvPr id="899" name="Straight Connector 100"/>
          <p:cNvCxnSpPr>
            <a:stCxn id="896" idx="4"/>
            <a:endCxn id="897" idx="0"/>
          </p:cNvCxnSpPr>
          <p:nvPr/>
        </p:nvCxnSpPr>
        <p:spPr>
          <a:xfrm>
            <a:off x="9140760" y="2885760"/>
            <a:ext cx="360" cy="21553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900" name="Straight Connector 101"/>
          <p:cNvCxnSpPr>
            <a:stCxn id="898" idx="0"/>
            <a:endCxn id="897" idx="4"/>
          </p:cNvCxnSpPr>
          <p:nvPr/>
        </p:nvCxnSpPr>
        <p:spPr>
          <a:xfrm flipV="1">
            <a:off x="9140760" y="5256000"/>
            <a:ext cx="360" cy="21484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901" name="PlaceHolder 3"/>
          <p:cNvSpPr>
            <a:spLocks noGrp="1"/>
          </p:cNvSpPr>
          <p:nvPr>
            <p:ph type="body"/>
          </p:nvPr>
        </p:nvSpPr>
        <p:spPr>
          <a:xfrm>
            <a:off x="9622080" y="3091320"/>
            <a:ext cx="563688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2" name="PlaceHolder 4"/>
          <p:cNvSpPr>
            <a:spLocks noGrp="1"/>
          </p:cNvSpPr>
          <p:nvPr>
            <p:ph type="body"/>
          </p:nvPr>
        </p:nvSpPr>
        <p:spPr>
          <a:xfrm>
            <a:off x="9622080" y="2432160"/>
            <a:ext cx="56368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3" name="PlaceHolder 5"/>
          <p:cNvSpPr>
            <a:spLocks noGrp="1"/>
          </p:cNvSpPr>
          <p:nvPr>
            <p:ph type="body"/>
          </p:nvPr>
        </p:nvSpPr>
        <p:spPr>
          <a:xfrm>
            <a:off x="9622080" y="5464800"/>
            <a:ext cx="563688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4" name="PlaceHolder 6"/>
          <p:cNvSpPr>
            <a:spLocks noGrp="1"/>
          </p:cNvSpPr>
          <p:nvPr>
            <p:ph type="body"/>
          </p:nvPr>
        </p:nvSpPr>
        <p:spPr>
          <a:xfrm>
            <a:off x="9622080" y="4805640"/>
            <a:ext cx="56368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5" name="PlaceHolder 7"/>
          <p:cNvSpPr>
            <a:spLocks noGrp="1"/>
          </p:cNvSpPr>
          <p:nvPr>
            <p:ph type="body"/>
          </p:nvPr>
        </p:nvSpPr>
        <p:spPr>
          <a:xfrm>
            <a:off x="9622080" y="7831080"/>
            <a:ext cx="563688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6" name="PlaceHolder 8"/>
          <p:cNvSpPr>
            <a:spLocks noGrp="1"/>
          </p:cNvSpPr>
          <p:nvPr>
            <p:ph type="body"/>
          </p:nvPr>
        </p:nvSpPr>
        <p:spPr>
          <a:xfrm>
            <a:off x="9622080" y="7171560"/>
            <a:ext cx="56368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907" name="Straight Connector 21"/>
          <p:cNvCxnSpPr>
            <a:endCxn id="896" idx="0"/>
          </p:cNvCxnSpPr>
          <p:nvPr/>
        </p:nvCxnSpPr>
        <p:spPr>
          <a:xfrm flipH="1">
            <a:off x="9140760" y="0"/>
            <a:ext cx="9360" cy="267084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908" name="Straight Connector 22"/>
          <p:cNvCxnSpPr>
            <a:endCxn id="898" idx="4"/>
          </p:cNvCxnSpPr>
          <p:nvPr/>
        </p:nvCxnSpPr>
        <p:spPr>
          <a:xfrm flipH="1" flipV="1">
            <a:off x="9140760" y="7619400"/>
            <a:ext cx="9360" cy="26722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909" name="PlaceHolder 9"/>
          <p:cNvSpPr>
            <a:spLocks noGrp="1"/>
          </p:cNvSpPr>
          <p:nvPr>
            <p:ph type="body"/>
          </p:nvPr>
        </p:nvSpPr>
        <p:spPr>
          <a:xfrm>
            <a:off x="6985080" y="2479680"/>
            <a:ext cx="1531800" cy="57960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0" name="PlaceHolder 10"/>
          <p:cNvSpPr>
            <a:spLocks noGrp="1"/>
          </p:cNvSpPr>
          <p:nvPr>
            <p:ph type="body"/>
          </p:nvPr>
        </p:nvSpPr>
        <p:spPr>
          <a:xfrm>
            <a:off x="6985080" y="4853160"/>
            <a:ext cx="1531800" cy="57960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1" name="PlaceHolder 11"/>
          <p:cNvSpPr>
            <a:spLocks noGrp="1"/>
          </p:cNvSpPr>
          <p:nvPr>
            <p:ph type="body"/>
          </p:nvPr>
        </p:nvSpPr>
        <p:spPr>
          <a:xfrm>
            <a:off x="6985080" y="7228800"/>
            <a:ext cx="1531800" cy="57960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2" name="PlaceHolder 12"/>
          <p:cNvSpPr>
            <a:spLocks noGrp="1"/>
          </p:cNvSpPr>
          <p:nvPr>
            <p:ph type="title"/>
          </p:nvPr>
        </p:nvSpPr>
        <p:spPr>
          <a:xfrm>
            <a:off x="914400" y="409680"/>
            <a:ext cx="16452720" cy="17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 process 3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3" name="Straight Connector 23"/>
          <p:cNvCxnSpPr/>
          <p:nvPr/>
        </p:nvCxnSpPr>
        <p:spPr>
          <a:xfrm>
            <a:off x="0" y="4227480"/>
            <a:ext cx="18294480" cy="6480"/>
          </a:xfrm>
          <a:prstGeom prst="straightConnector1">
            <a:avLst/>
          </a:prstGeom>
          <a:ln w="12700">
            <a:solidFill>
              <a:srgbClr val="d1dde2"/>
            </a:solidFill>
            <a:round/>
          </a:ln>
        </p:spPr>
      </p:cxnSp>
      <p:sp>
        <p:nvSpPr>
          <p:cNvPr id="914" name="Diamond 4"/>
          <p:cNvSpPr/>
          <p:nvPr/>
        </p:nvSpPr>
        <p:spPr>
          <a:xfrm>
            <a:off x="3936960" y="3588480"/>
            <a:ext cx="1270800" cy="1270800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15" name="PlaceHolder 1"/>
          <p:cNvSpPr>
            <a:spLocks noGrp="1"/>
          </p:cNvSpPr>
          <p:nvPr>
            <p:ph type="body"/>
          </p:nvPr>
        </p:nvSpPr>
        <p:spPr>
          <a:xfrm rot="18900000">
            <a:off x="4638240" y="265608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6" name="PlaceHolder 2"/>
          <p:cNvSpPr>
            <a:spLocks noGrp="1"/>
          </p:cNvSpPr>
          <p:nvPr>
            <p:ph type="body"/>
          </p:nvPr>
        </p:nvSpPr>
        <p:spPr>
          <a:xfrm rot="18900000">
            <a:off x="13778280" y="265608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7" name="PlaceHolder 3"/>
          <p:cNvSpPr>
            <a:spLocks noGrp="1"/>
          </p:cNvSpPr>
          <p:nvPr>
            <p:ph type="body"/>
          </p:nvPr>
        </p:nvSpPr>
        <p:spPr>
          <a:xfrm rot="18900000">
            <a:off x="3985560" y="5011920"/>
            <a:ext cx="230508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8" name="PlaceHolder 4"/>
          <p:cNvSpPr>
            <a:spLocks noGrp="1"/>
          </p:cNvSpPr>
          <p:nvPr>
            <p:ph type="body"/>
          </p:nvPr>
        </p:nvSpPr>
        <p:spPr>
          <a:xfrm rot="18900000">
            <a:off x="6728040" y="5175000"/>
            <a:ext cx="230508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9" name="PlaceHolder 5"/>
          <p:cNvSpPr>
            <a:spLocks noGrp="1"/>
          </p:cNvSpPr>
          <p:nvPr>
            <p:ph type="body"/>
          </p:nvPr>
        </p:nvSpPr>
        <p:spPr>
          <a:xfrm rot="18900000">
            <a:off x="9821880" y="5011920"/>
            <a:ext cx="230508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0" name="PlaceHolder 6"/>
          <p:cNvSpPr>
            <a:spLocks noGrp="1"/>
          </p:cNvSpPr>
          <p:nvPr>
            <p:ph type="body"/>
          </p:nvPr>
        </p:nvSpPr>
        <p:spPr>
          <a:xfrm rot="18900000">
            <a:off x="7392240" y="281628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1" name="PlaceHolder 7"/>
          <p:cNvSpPr>
            <a:spLocks noGrp="1"/>
          </p:cNvSpPr>
          <p:nvPr>
            <p:ph type="body"/>
          </p:nvPr>
        </p:nvSpPr>
        <p:spPr>
          <a:xfrm rot="18900000">
            <a:off x="10647360" y="281628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2" name="PlaceHolder 8"/>
          <p:cNvSpPr>
            <a:spLocks noGrp="1"/>
          </p:cNvSpPr>
          <p:nvPr>
            <p:ph type="title"/>
          </p:nvPr>
        </p:nvSpPr>
        <p:spPr>
          <a:xfrm>
            <a:off x="1403280" y="7000560"/>
            <a:ext cx="5717880" cy="204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3" name="PlaceHolder 9"/>
          <p:cNvSpPr>
            <a:spLocks noGrp="1"/>
          </p:cNvSpPr>
          <p:nvPr>
            <p:ph type="body"/>
          </p:nvPr>
        </p:nvSpPr>
        <p:spPr>
          <a:xfrm>
            <a:off x="7579080" y="7187760"/>
            <a:ext cx="7679880" cy="165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4" name="Diamond 7"/>
          <p:cNvSpPr/>
          <p:nvPr/>
        </p:nvSpPr>
        <p:spPr>
          <a:xfrm>
            <a:off x="5885640" y="3907800"/>
            <a:ext cx="632160" cy="632160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25" name="Diamond 8"/>
          <p:cNvSpPr/>
          <p:nvPr/>
        </p:nvSpPr>
        <p:spPr>
          <a:xfrm>
            <a:off x="7195320" y="3907800"/>
            <a:ext cx="632160" cy="632160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26" name="Diamond 5"/>
          <p:cNvSpPr/>
          <p:nvPr/>
        </p:nvSpPr>
        <p:spPr>
          <a:xfrm>
            <a:off x="8505360" y="3588480"/>
            <a:ext cx="1270800" cy="1270800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27" name="Diamond 9"/>
          <p:cNvSpPr/>
          <p:nvPr/>
        </p:nvSpPr>
        <p:spPr>
          <a:xfrm>
            <a:off x="10454040" y="3907800"/>
            <a:ext cx="632160" cy="632160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28" name="Diamond 10"/>
          <p:cNvSpPr/>
          <p:nvPr/>
        </p:nvSpPr>
        <p:spPr>
          <a:xfrm>
            <a:off x="11763720" y="3907800"/>
            <a:ext cx="632160" cy="632160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29" name="Diamond 6"/>
          <p:cNvSpPr/>
          <p:nvPr/>
        </p:nvSpPr>
        <p:spPr>
          <a:xfrm>
            <a:off x="13073760" y="3588480"/>
            <a:ext cx="1270800" cy="1270800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30" name="PlaceHolder 10"/>
          <p:cNvSpPr>
            <a:spLocks noGrp="1"/>
          </p:cNvSpPr>
          <p:nvPr>
            <p:ph type="ftr" idx="13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931" name="PlaceHolder 11"/>
          <p:cNvSpPr>
            <a:spLocks noGrp="1"/>
          </p:cNvSpPr>
          <p:nvPr>
            <p:ph type="sldNum" idx="134"/>
          </p:nvPr>
        </p:nvSpPr>
        <p:spPr>
          <a:xfrm>
            <a:off x="1675764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7DA8CB2-9A0D-4179-AF10-D1CD9E4DEBC2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meline star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PlaceHolder 1"/>
          <p:cNvSpPr>
            <a:spLocks noGrp="1"/>
          </p:cNvSpPr>
          <p:nvPr>
            <p:ph type="ftr" idx="13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3" name="PlaceHolder 2"/>
          <p:cNvSpPr>
            <a:spLocks noGrp="1"/>
          </p:cNvSpPr>
          <p:nvPr>
            <p:ph type="sldNum" idx="13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5D3B3B3-5834-40BB-9B5C-09B10EAFA26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34" name="Oval 93"/>
          <p:cNvSpPr/>
          <p:nvPr/>
        </p:nvSpPr>
        <p:spPr>
          <a:xfrm>
            <a:off x="9033120" y="267048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35" name="Oval 94"/>
          <p:cNvSpPr/>
          <p:nvPr/>
        </p:nvSpPr>
        <p:spPr>
          <a:xfrm>
            <a:off x="9033120" y="504072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36" name="Oval 95"/>
          <p:cNvSpPr/>
          <p:nvPr/>
        </p:nvSpPr>
        <p:spPr>
          <a:xfrm>
            <a:off x="9033120" y="740412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cxnSp>
        <p:nvCxnSpPr>
          <p:cNvPr id="937" name="Straight Connector 100"/>
          <p:cNvCxnSpPr>
            <a:stCxn id="934" idx="4"/>
            <a:endCxn id="935" idx="0"/>
          </p:cNvCxnSpPr>
          <p:nvPr/>
        </p:nvCxnSpPr>
        <p:spPr>
          <a:xfrm>
            <a:off x="9140760" y="2885760"/>
            <a:ext cx="360" cy="21553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938" name="Straight Connector 101"/>
          <p:cNvCxnSpPr>
            <a:stCxn id="936" idx="0"/>
            <a:endCxn id="935" idx="4"/>
          </p:cNvCxnSpPr>
          <p:nvPr/>
        </p:nvCxnSpPr>
        <p:spPr>
          <a:xfrm flipV="1">
            <a:off x="9140760" y="5256000"/>
            <a:ext cx="360" cy="21484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939" name="Straight Connector 108"/>
          <p:cNvCxnSpPr>
            <a:endCxn id="936" idx="4"/>
          </p:cNvCxnSpPr>
          <p:nvPr/>
        </p:nvCxnSpPr>
        <p:spPr>
          <a:xfrm flipH="1" flipV="1">
            <a:off x="9140760" y="7619400"/>
            <a:ext cx="8280" cy="26722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940" name="PlaceHolder 3"/>
          <p:cNvSpPr>
            <a:spLocks noGrp="1"/>
          </p:cNvSpPr>
          <p:nvPr>
            <p:ph type="body"/>
          </p:nvPr>
        </p:nvSpPr>
        <p:spPr>
          <a:xfrm>
            <a:off x="9622080" y="3091320"/>
            <a:ext cx="563688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1" name="PlaceHolder 4"/>
          <p:cNvSpPr>
            <a:spLocks noGrp="1"/>
          </p:cNvSpPr>
          <p:nvPr>
            <p:ph type="body"/>
          </p:nvPr>
        </p:nvSpPr>
        <p:spPr>
          <a:xfrm>
            <a:off x="9622080" y="2432160"/>
            <a:ext cx="56368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2" name="PlaceHolder 5"/>
          <p:cNvSpPr>
            <a:spLocks noGrp="1"/>
          </p:cNvSpPr>
          <p:nvPr>
            <p:ph type="body"/>
          </p:nvPr>
        </p:nvSpPr>
        <p:spPr>
          <a:xfrm>
            <a:off x="9622080" y="5464800"/>
            <a:ext cx="563688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3" name="PlaceHolder 6"/>
          <p:cNvSpPr>
            <a:spLocks noGrp="1"/>
          </p:cNvSpPr>
          <p:nvPr>
            <p:ph type="body"/>
          </p:nvPr>
        </p:nvSpPr>
        <p:spPr>
          <a:xfrm>
            <a:off x="9622080" y="4805640"/>
            <a:ext cx="56368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4" name="PlaceHolder 7"/>
          <p:cNvSpPr>
            <a:spLocks noGrp="1"/>
          </p:cNvSpPr>
          <p:nvPr>
            <p:ph type="body"/>
          </p:nvPr>
        </p:nvSpPr>
        <p:spPr>
          <a:xfrm>
            <a:off x="9622080" y="7831080"/>
            <a:ext cx="5636880" cy="103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5" name="PlaceHolder 8"/>
          <p:cNvSpPr>
            <a:spLocks noGrp="1"/>
          </p:cNvSpPr>
          <p:nvPr>
            <p:ph type="body"/>
          </p:nvPr>
        </p:nvSpPr>
        <p:spPr>
          <a:xfrm>
            <a:off x="9622080" y="7171560"/>
            <a:ext cx="563688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6" name="PlaceHolder 9"/>
          <p:cNvSpPr>
            <a:spLocks noGrp="1"/>
          </p:cNvSpPr>
          <p:nvPr>
            <p:ph type="title"/>
          </p:nvPr>
        </p:nvSpPr>
        <p:spPr>
          <a:xfrm>
            <a:off x="1403280" y="2116440"/>
            <a:ext cx="47833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7" name="PlaceHolder 10"/>
          <p:cNvSpPr>
            <a:spLocks noGrp="1"/>
          </p:cNvSpPr>
          <p:nvPr>
            <p:ph type="body"/>
          </p:nvPr>
        </p:nvSpPr>
        <p:spPr>
          <a:xfrm>
            <a:off x="1403280" y="5364720"/>
            <a:ext cx="4783320" cy="350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8" name="PlaceHolder 11"/>
          <p:cNvSpPr>
            <a:spLocks noGrp="1"/>
          </p:cNvSpPr>
          <p:nvPr>
            <p:ph type="body"/>
          </p:nvPr>
        </p:nvSpPr>
        <p:spPr>
          <a:xfrm>
            <a:off x="6985080" y="2479680"/>
            <a:ext cx="1531800" cy="57960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49" name="PlaceHolder 12"/>
          <p:cNvSpPr>
            <a:spLocks noGrp="1"/>
          </p:cNvSpPr>
          <p:nvPr>
            <p:ph type="body"/>
          </p:nvPr>
        </p:nvSpPr>
        <p:spPr>
          <a:xfrm>
            <a:off x="6985080" y="4853160"/>
            <a:ext cx="1531800" cy="57960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0" name="PlaceHolder 13"/>
          <p:cNvSpPr>
            <a:spLocks noGrp="1"/>
          </p:cNvSpPr>
          <p:nvPr>
            <p:ph type="body"/>
          </p:nvPr>
        </p:nvSpPr>
        <p:spPr>
          <a:xfrm>
            <a:off x="6985080" y="7228800"/>
            <a:ext cx="1531800" cy="57960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Left imag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PlaceHolder 1"/>
          <p:cNvSpPr>
            <a:spLocks noGrp="1"/>
          </p:cNvSpPr>
          <p:nvPr>
            <p:ph type="ftr" idx="13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2" name="PlaceHolder 2"/>
          <p:cNvSpPr>
            <a:spLocks noGrp="1"/>
          </p:cNvSpPr>
          <p:nvPr>
            <p:ph type="sldNum" idx="13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8A8BB08-4D5F-494D-BAA9-E2A634F99254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3" name="PlaceHolder 3"/>
          <p:cNvSpPr>
            <a:spLocks noGrp="1"/>
          </p:cNvSpPr>
          <p:nvPr>
            <p:ph type="body"/>
          </p:nvPr>
        </p:nvSpPr>
        <p:spPr>
          <a:xfrm>
            <a:off x="1403280" y="0"/>
            <a:ext cx="5717880" cy="102787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4" name="PlaceHolder 4"/>
          <p:cNvSpPr>
            <a:spLocks noGrp="1"/>
          </p:cNvSpPr>
          <p:nvPr>
            <p:ph type="title"/>
          </p:nvPr>
        </p:nvSpPr>
        <p:spPr>
          <a:xfrm>
            <a:off x="8915040" y="2769480"/>
            <a:ext cx="7425000" cy="2270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955" name="Straight Connector 7"/>
          <p:cNvCxnSpPr/>
          <p:nvPr/>
        </p:nvCxnSpPr>
        <p:spPr>
          <a:xfrm>
            <a:off x="9021960" y="5141880"/>
            <a:ext cx="927252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956" name="PlaceHolder 5"/>
          <p:cNvSpPr>
            <a:spLocks noGrp="1"/>
          </p:cNvSpPr>
          <p:nvPr>
            <p:ph type="body"/>
          </p:nvPr>
        </p:nvSpPr>
        <p:spPr>
          <a:xfrm>
            <a:off x="8934120" y="5360760"/>
            <a:ext cx="742500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low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PlaceHolder 1"/>
          <p:cNvSpPr>
            <a:spLocks noGrp="1"/>
          </p:cNvSpPr>
          <p:nvPr>
            <p:ph type="ftr" idx="13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8" name="PlaceHolder 2"/>
          <p:cNvSpPr>
            <a:spLocks noGrp="1"/>
          </p:cNvSpPr>
          <p:nvPr>
            <p:ph type="sldNum" idx="14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B025477-CDDB-4AEE-8E38-61E386110E2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cxnSp>
        <p:nvCxnSpPr>
          <p:cNvPr id="959" name="Straight Connector 4"/>
          <p:cNvCxnSpPr>
            <a:endCxn id="960" idx="2"/>
          </p:cNvCxnSpPr>
          <p:nvPr/>
        </p:nvCxnSpPr>
        <p:spPr>
          <a:xfrm flipV="1">
            <a:off x="-6120" y="5138280"/>
            <a:ext cx="3147120" cy="972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960" name="Oval 7"/>
          <p:cNvSpPr/>
          <p:nvPr/>
        </p:nvSpPr>
        <p:spPr>
          <a:xfrm>
            <a:off x="3140640" y="503064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61" name="Freeform: Shape 10"/>
          <p:cNvSpPr/>
          <p:nvPr/>
        </p:nvSpPr>
        <p:spPr>
          <a:xfrm rot="10800000">
            <a:off x="1409760" y="376236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62" name="PlaceHolder 3"/>
          <p:cNvSpPr>
            <a:spLocks noGrp="1"/>
          </p:cNvSpPr>
          <p:nvPr>
            <p:ph type="body"/>
          </p:nvPr>
        </p:nvSpPr>
        <p:spPr>
          <a:xfrm>
            <a:off x="1541520" y="388332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3" name="PlaceHolder 4"/>
          <p:cNvSpPr>
            <a:spLocks noGrp="1"/>
          </p:cNvSpPr>
          <p:nvPr>
            <p:ph type="body"/>
          </p:nvPr>
        </p:nvSpPr>
        <p:spPr>
          <a:xfrm>
            <a:off x="1403280" y="5361480"/>
            <a:ext cx="3711960" cy="35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964" name="Straight Connector 14"/>
          <p:cNvCxnSpPr>
            <a:stCxn id="960" idx="6"/>
            <a:endCxn id="965" idx="2"/>
          </p:cNvCxnSpPr>
          <p:nvPr/>
        </p:nvCxnSpPr>
        <p:spPr>
          <a:xfrm>
            <a:off x="3355920" y="5138280"/>
            <a:ext cx="5677560" cy="36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965" name="Oval 22"/>
          <p:cNvSpPr/>
          <p:nvPr/>
        </p:nvSpPr>
        <p:spPr>
          <a:xfrm>
            <a:off x="9033120" y="503064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66" name="Freeform: Shape 24"/>
          <p:cNvSpPr/>
          <p:nvPr/>
        </p:nvSpPr>
        <p:spPr>
          <a:xfrm>
            <a:off x="7284960" y="543132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67" name="PlaceHolder 5"/>
          <p:cNvSpPr>
            <a:spLocks noGrp="1"/>
          </p:cNvSpPr>
          <p:nvPr>
            <p:ph type="body"/>
          </p:nvPr>
        </p:nvSpPr>
        <p:spPr>
          <a:xfrm>
            <a:off x="7422840" y="578376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8" name="PlaceHolder 6"/>
          <p:cNvSpPr>
            <a:spLocks noGrp="1"/>
          </p:cNvSpPr>
          <p:nvPr>
            <p:ph type="body"/>
          </p:nvPr>
        </p:nvSpPr>
        <p:spPr>
          <a:xfrm>
            <a:off x="7279920" y="1416240"/>
            <a:ext cx="3711960" cy="35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969" name="Straight Connector 29"/>
          <p:cNvCxnSpPr>
            <a:stCxn id="965" idx="6"/>
            <a:endCxn id="970" idx="2"/>
          </p:cNvCxnSpPr>
          <p:nvPr/>
        </p:nvCxnSpPr>
        <p:spPr>
          <a:xfrm>
            <a:off x="9248400" y="5138280"/>
            <a:ext cx="5671440" cy="36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970" name="Oval 37"/>
          <p:cNvSpPr/>
          <p:nvPr/>
        </p:nvSpPr>
        <p:spPr>
          <a:xfrm>
            <a:off x="14919480" y="5030640"/>
            <a:ext cx="215280" cy="21528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71" name="Freeform: Shape 39"/>
          <p:cNvSpPr/>
          <p:nvPr/>
        </p:nvSpPr>
        <p:spPr>
          <a:xfrm rot="10800000">
            <a:off x="13163040" y="3762360"/>
            <a:ext cx="3711960" cy="1101960"/>
          </a:xfrm>
          <a:custGeom>
            <a:avLst/>
            <a:gdLst>
              <a:gd name="textAreaLeft" fmla="*/ 0 w 3711960"/>
              <a:gd name="textAreaRight" fmla="*/ 3718440 w 3711960"/>
              <a:gd name="textAreaTop" fmla="*/ 0 h 1101960"/>
              <a:gd name="textAreaBottom" fmla="*/ 1108440 h 1101960"/>
              <a:gd name="GluePoint1X" fmla="*/ 3718316 w 3718316"/>
              <a:gd name="GluePoint1Y" fmla="*/ 1108444 h 1108444"/>
              <a:gd name="GluePoint2X" fmla="*/ 0 w 3718316"/>
              <a:gd name="GluePoint2Y" fmla="*/ 1108444 h 1108444"/>
              <a:gd name="GluePoint3X" fmla="*/ 0 w 3718316"/>
              <a:gd name="GluePoint3Y" fmla="*/ 202304 h 1108444"/>
              <a:gd name="GluePoint4X" fmla="*/ 1751347 w 3718316"/>
              <a:gd name="GluePoint4Y" fmla="*/ 202304 h 1108444"/>
              <a:gd name="GluePoint5X" fmla="*/ 1868683 w 3718316"/>
              <a:gd name="GluePoint5Y" fmla="*/ 0 h 1108444"/>
              <a:gd name="GluePoint6X" fmla="*/ 1986019 w 3718316"/>
              <a:gd name="GluePoint6Y" fmla="*/ 202304 h 1108444"/>
              <a:gd name="GluePoint7X" fmla="*/ 3718316 w 3718316"/>
              <a:gd name="GluePoint7Y" fmla="*/ 202304 h 1108444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</a:cxnLst>
            <a:rect l="textAreaLeft" t="textAreaTop" r="textAreaRight" b="textAreaBottom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72" name="PlaceHolder 7"/>
          <p:cNvSpPr>
            <a:spLocks noGrp="1"/>
          </p:cNvSpPr>
          <p:nvPr>
            <p:ph type="body"/>
          </p:nvPr>
        </p:nvSpPr>
        <p:spPr>
          <a:xfrm>
            <a:off x="13294800" y="3883320"/>
            <a:ext cx="342612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3" name="PlaceHolder 8"/>
          <p:cNvSpPr>
            <a:spLocks noGrp="1"/>
          </p:cNvSpPr>
          <p:nvPr>
            <p:ph type="body"/>
          </p:nvPr>
        </p:nvSpPr>
        <p:spPr>
          <a:xfrm>
            <a:off x="13143600" y="5361480"/>
            <a:ext cx="3711960" cy="35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974" name="Straight Connector 42"/>
          <p:cNvCxnSpPr>
            <a:stCxn id="970" idx="6"/>
          </p:cNvCxnSpPr>
          <p:nvPr/>
        </p:nvCxnSpPr>
        <p:spPr>
          <a:xfrm>
            <a:off x="15134760" y="5138280"/>
            <a:ext cx="3165480" cy="100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975" name="PlaceHolder 9"/>
          <p:cNvSpPr>
            <a:spLocks noGrp="1"/>
          </p:cNvSpPr>
          <p:nvPr>
            <p:ph type="title"/>
          </p:nvPr>
        </p:nvSpPr>
        <p:spPr>
          <a:xfrm>
            <a:off x="914400" y="409680"/>
            <a:ext cx="16452720" cy="1711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</a:rPr>
              <a:t>Для правки текста заглавия щёлкните мышью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 poin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Freeform: Shape 21"/>
          <p:cNvSpPr/>
          <p:nvPr/>
        </p:nvSpPr>
        <p:spPr>
          <a:xfrm>
            <a:off x="6945480" y="3595320"/>
            <a:ext cx="2142720" cy="2142720"/>
          </a:xfrm>
          <a:custGeom>
            <a:avLst/>
            <a:gdLst>
              <a:gd name="textAreaLeft" fmla="*/ 0 w 2142720"/>
              <a:gd name="textAreaRight" fmla="*/ 2149200 w 2142720"/>
              <a:gd name="textAreaTop" fmla="*/ 0 h 2142720"/>
              <a:gd name="textAreaBottom" fmla="*/ 2149200 h 2142720"/>
              <a:gd name="GluePoint1X" fmla="*/ 2149241 w 2149241"/>
              <a:gd name="GluePoint1Y" fmla="*/ 0 h 2149241"/>
              <a:gd name="GluePoint2X" fmla="*/ 2149241 w 2149241"/>
              <a:gd name="GluePoint2Y" fmla="*/ 2149241 h 2149241"/>
              <a:gd name="GluePoint3X" fmla="*/ 0 w 2149241"/>
              <a:gd name="GluePoint3Y" fmla="*/ 2149241 h 2149241"/>
              <a:gd name="GluePoint4X" fmla="*/ 8877 w 2149241"/>
              <a:gd name="GluePoint4Y" fmla="*/ 1973442 h 2149241"/>
              <a:gd name="GluePoint5X" fmla="*/ 1973442 w 2149241"/>
              <a:gd name="GluePoint5Y" fmla="*/ 8877 h 2149241"/>
              <a:gd name="GluePoint6X" fmla="*/ 2149241 w 2149241"/>
              <a:gd name="GluePoint6Y" fmla="*/ 0 h 2149241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77" name="Freeform: Shape 20"/>
          <p:cNvSpPr/>
          <p:nvPr/>
        </p:nvSpPr>
        <p:spPr>
          <a:xfrm>
            <a:off x="9193320" y="3595320"/>
            <a:ext cx="2142720" cy="2142720"/>
          </a:xfrm>
          <a:custGeom>
            <a:avLst/>
            <a:gdLst>
              <a:gd name="textAreaLeft" fmla="*/ 0 w 2142720"/>
              <a:gd name="textAreaRight" fmla="*/ 2149200 w 2142720"/>
              <a:gd name="textAreaTop" fmla="*/ 0 h 2142720"/>
              <a:gd name="textAreaBottom" fmla="*/ 2149200 h 2142720"/>
              <a:gd name="GluePoint1X" fmla="*/ 0 w 2149241"/>
              <a:gd name="GluePoint1Y" fmla="*/ 0 h 2149241"/>
              <a:gd name="GluePoint2X" fmla="*/ 175799 w 2149241"/>
              <a:gd name="GluePoint2Y" fmla="*/ 8877 h 2149241"/>
              <a:gd name="GluePoint3X" fmla="*/ 2140364 w 2149241"/>
              <a:gd name="GluePoint3Y" fmla="*/ 1973442 h 2149241"/>
              <a:gd name="GluePoint4X" fmla="*/ 2149241 w 2149241"/>
              <a:gd name="GluePoint4Y" fmla="*/ 2149241 h 2149241"/>
              <a:gd name="GluePoint5X" fmla="*/ 0 w 2149241"/>
              <a:gd name="GluePoint5Y" fmla="*/ 2149241 h 2149241"/>
              <a:gd name="GluePoint6X" fmla="*/ 0 w 2149241"/>
              <a:gd name="GluePoint6Y" fmla="*/ 0 h 2149241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78" name="Freeform: Shape 16"/>
          <p:cNvSpPr/>
          <p:nvPr/>
        </p:nvSpPr>
        <p:spPr>
          <a:xfrm>
            <a:off x="6945480" y="5843160"/>
            <a:ext cx="2142720" cy="2142720"/>
          </a:xfrm>
          <a:custGeom>
            <a:avLst/>
            <a:gdLst>
              <a:gd name="textAreaLeft" fmla="*/ 0 w 2142720"/>
              <a:gd name="textAreaRight" fmla="*/ 2149200 w 2142720"/>
              <a:gd name="textAreaTop" fmla="*/ 0 h 2142720"/>
              <a:gd name="textAreaBottom" fmla="*/ 2149200 h 2142720"/>
              <a:gd name="GluePoint1X" fmla="*/ 0 w 2149241"/>
              <a:gd name="GluePoint1Y" fmla="*/ 0 h 2149241"/>
              <a:gd name="GluePoint2X" fmla="*/ 2149241 w 2149241"/>
              <a:gd name="GluePoint2Y" fmla="*/ 0 h 2149241"/>
              <a:gd name="GluePoint3X" fmla="*/ 2149241 w 2149241"/>
              <a:gd name="GluePoint3Y" fmla="*/ 2149241 h 2149241"/>
              <a:gd name="GluePoint4X" fmla="*/ 1973442 w 2149241"/>
              <a:gd name="GluePoint4Y" fmla="*/ 2140364 h 2149241"/>
              <a:gd name="GluePoint5X" fmla="*/ 8877 w 2149241"/>
              <a:gd name="GluePoint5Y" fmla="*/ 175799 h 2149241"/>
              <a:gd name="GluePoint6X" fmla="*/ 0 w 2149241"/>
              <a:gd name="GluePoint6Y" fmla="*/ 0 h 2149241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79" name="Freeform: Shape 15"/>
          <p:cNvSpPr/>
          <p:nvPr/>
        </p:nvSpPr>
        <p:spPr>
          <a:xfrm>
            <a:off x="9193320" y="5843160"/>
            <a:ext cx="2142720" cy="2142720"/>
          </a:xfrm>
          <a:custGeom>
            <a:avLst/>
            <a:gdLst>
              <a:gd name="textAreaLeft" fmla="*/ 0 w 2142720"/>
              <a:gd name="textAreaRight" fmla="*/ 2149200 w 2142720"/>
              <a:gd name="textAreaTop" fmla="*/ 0 h 2142720"/>
              <a:gd name="textAreaBottom" fmla="*/ 2149200 h 2142720"/>
              <a:gd name="GluePoint1X" fmla="*/ 0 w 2149241"/>
              <a:gd name="GluePoint1Y" fmla="*/ 0 h 2149241"/>
              <a:gd name="GluePoint2X" fmla="*/ 2149241 w 2149241"/>
              <a:gd name="GluePoint2Y" fmla="*/ 0 h 2149241"/>
              <a:gd name="GluePoint3X" fmla="*/ 2140364 w 2149241"/>
              <a:gd name="GluePoint3Y" fmla="*/ 175799 h 2149241"/>
              <a:gd name="GluePoint4X" fmla="*/ 175799 w 2149241"/>
              <a:gd name="GluePoint4Y" fmla="*/ 2140364 h 2149241"/>
              <a:gd name="GluePoint5X" fmla="*/ 0 w 2149241"/>
              <a:gd name="GluePoint5Y" fmla="*/ 2149241 h 2149241"/>
              <a:gd name="GluePoint6X" fmla="*/ 0 w 2149241"/>
              <a:gd name="GluePoint6Y" fmla="*/ 0 h 2149241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</a:cxnLst>
            <a:rect l="textAreaLeft" t="textAreaTop" r="textAreaRight" b="textAreaBottom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80" name="PlaceHolder 1"/>
          <p:cNvSpPr>
            <a:spLocks noGrp="1"/>
          </p:cNvSpPr>
          <p:nvPr>
            <p:ph type="ftr" idx="14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1" name="PlaceHolder 2"/>
          <p:cNvSpPr>
            <a:spLocks noGrp="1"/>
          </p:cNvSpPr>
          <p:nvPr>
            <p:ph type="sldNum" idx="14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210B037-FE01-4901-B542-31FAB10BD31F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2" name="PlaceHolder 3"/>
          <p:cNvSpPr>
            <a:spLocks noGrp="1"/>
          </p:cNvSpPr>
          <p:nvPr>
            <p:ph type="body"/>
          </p:nvPr>
        </p:nvSpPr>
        <p:spPr>
          <a:xfrm>
            <a:off x="9739080" y="451296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3" name="PlaceHolder 4"/>
          <p:cNvSpPr>
            <a:spLocks noGrp="1"/>
          </p:cNvSpPr>
          <p:nvPr>
            <p:ph type="body"/>
          </p:nvPr>
        </p:nvSpPr>
        <p:spPr>
          <a:xfrm>
            <a:off x="12017160" y="3797640"/>
            <a:ext cx="4860720" cy="177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4" name="PlaceHolder 5"/>
          <p:cNvSpPr>
            <a:spLocks noGrp="1"/>
          </p:cNvSpPr>
          <p:nvPr>
            <p:ph type="body"/>
          </p:nvPr>
        </p:nvSpPr>
        <p:spPr>
          <a:xfrm>
            <a:off x="12017160" y="313848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5" name="PlaceHolder 6"/>
          <p:cNvSpPr>
            <a:spLocks noGrp="1"/>
          </p:cNvSpPr>
          <p:nvPr>
            <p:ph type="body"/>
          </p:nvPr>
        </p:nvSpPr>
        <p:spPr>
          <a:xfrm>
            <a:off x="9739080" y="640440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6" name="PlaceHolder 7"/>
          <p:cNvSpPr>
            <a:spLocks noGrp="1"/>
          </p:cNvSpPr>
          <p:nvPr>
            <p:ph type="body"/>
          </p:nvPr>
        </p:nvSpPr>
        <p:spPr>
          <a:xfrm>
            <a:off x="12017160" y="6616800"/>
            <a:ext cx="4860720" cy="177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7" name="PlaceHolder 8"/>
          <p:cNvSpPr>
            <a:spLocks noGrp="1"/>
          </p:cNvSpPr>
          <p:nvPr>
            <p:ph type="body"/>
          </p:nvPr>
        </p:nvSpPr>
        <p:spPr>
          <a:xfrm>
            <a:off x="12017160" y="595764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8" name="PlaceHolder 9"/>
          <p:cNvSpPr>
            <a:spLocks noGrp="1"/>
          </p:cNvSpPr>
          <p:nvPr>
            <p:ph type="body"/>
          </p:nvPr>
        </p:nvSpPr>
        <p:spPr>
          <a:xfrm>
            <a:off x="7768440" y="640440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9" name="PlaceHolder 10"/>
          <p:cNvSpPr>
            <a:spLocks noGrp="1"/>
          </p:cNvSpPr>
          <p:nvPr>
            <p:ph type="body"/>
          </p:nvPr>
        </p:nvSpPr>
        <p:spPr>
          <a:xfrm>
            <a:off x="1425600" y="6616800"/>
            <a:ext cx="4860720" cy="177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0" name="PlaceHolder 11"/>
          <p:cNvSpPr>
            <a:spLocks noGrp="1"/>
          </p:cNvSpPr>
          <p:nvPr>
            <p:ph type="body"/>
          </p:nvPr>
        </p:nvSpPr>
        <p:spPr>
          <a:xfrm>
            <a:off x="1425600" y="595764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1" name="PlaceHolder 12"/>
          <p:cNvSpPr>
            <a:spLocks noGrp="1"/>
          </p:cNvSpPr>
          <p:nvPr>
            <p:ph type="body"/>
          </p:nvPr>
        </p:nvSpPr>
        <p:spPr>
          <a:xfrm>
            <a:off x="7768440" y="4512960"/>
            <a:ext cx="71856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0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2" name="PlaceHolder 13"/>
          <p:cNvSpPr>
            <a:spLocks noGrp="1"/>
          </p:cNvSpPr>
          <p:nvPr>
            <p:ph type="body"/>
          </p:nvPr>
        </p:nvSpPr>
        <p:spPr>
          <a:xfrm>
            <a:off x="1425600" y="3830400"/>
            <a:ext cx="4860720" cy="177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3" name="PlaceHolder 14"/>
          <p:cNvSpPr>
            <a:spLocks noGrp="1"/>
          </p:cNvSpPr>
          <p:nvPr>
            <p:ph type="body"/>
          </p:nvPr>
        </p:nvSpPr>
        <p:spPr>
          <a:xfrm>
            <a:off x="1425600" y="3170880"/>
            <a:ext cx="48607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4" name="PlaceHolder 15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5" name="PlaceHolder 16"/>
          <p:cNvSpPr>
            <a:spLocks noGrp="1"/>
          </p:cNvSpPr>
          <p:nvPr>
            <p:ph type="body"/>
          </p:nvPr>
        </p:nvSpPr>
        <p:spPr>
          <a:xfrm>
            <a:off x="3022560" y="2292840"/>
            <a:ext cx="122364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hone and tablet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7" name="Straight Connector 31"/>
          <p:cNvCxnSpPr/>
          <p:nvPr/>
        </p:nvCxnSpPr>
        <p:spPr>
          <a:xfrm>
            <a:off x="1517400" y="5141880"/>
            <a:ext cx="718920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158" name="PlaceHolder 1"/>
          <p:cNvSpPr>
            <a:spLocks noGrp="1"/>
          </p:cNvSpPr>
          <p:nvPr>
            <p:ph type="ftr" idx="1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ldNum" idx="1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CC93AC0-3792-435A-B63E-CADE12EBFC11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grpSp>
        <p:nvGrpSpPr>
          <p:cNvPr id="160" name="Group 14"/>
          <p:cNvGrpSpPr/>
          <p:nvPr/>
        </p:nvGrpSpPr>
        <p:grpSpPr>
          <a:xfrm>
            <a:off x="11083680" y="1398240"/>
            <a:ext cx="5254560" cy="7461360"/>
            <a:chOff x="11083680" y="1398240"/>
            <a:chExt cx="5254560" cy="7461360"/>
          </a:xfrm>
        </p:grpSpPr>
        <p:sp>
          <p:nvSpPr>
            <p:cNvPr id="161" name="Rectangle: Rounded Corners 15"/>
            <p:cNvSpPr/>
            <p:nvPr/>
          </p:nvSpPr>
          <p:spPr>
            <a:xfrm>
              <a:off x="11083680" y="1398240"/>
              <a:ext cx="5254560" cy="7461360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62" name="Oval 16"/>
            <p:cNvSpPr/>
            <p:nvPr/>
          </p:nvSpPr>
          <p:spPr>
            <a:xfrm>
              <a:off x="13667760" y="1661760"/>
              <a:ext cx="86760" cy="86760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1240" bIns="2124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63" name="Oval 17"/>
            <p:cNvSpPr/>
            <p:nvPr/>
          </p:nvSpPr>
          <p:spPr>
            <a:xfrm>
              <a:off x="13557240" y="8332920"/>
              <a:ext cx="307440" cy="307440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64" name="Rectangle: Rounded Corners 18"/>
            <p:cNvSpPr/>
            <p:nvPr/>
          </p:nvSpPr>
          <p:spPr>
            <a:xfrm>
              <a:off x="11397240" y="2041200"/>
              <a:ext cx="4627440" cy="6168240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grpSp>
        <p:nvGrpSpPr>
          <p:cNvPr id="165" name="Group 19"/>
          <p:cNvGrpSpPr/>
          <p:nvPr/>
        </p:nvGrpSpPr>
        <p:grpSpPr>
          <a:xfrm>
            <a:off x="8700480" y="3269880"/>
            <a:ext cx="2684160" cy="5609880"/>
            <a:chOff x="8700480" y="3269880"/>
            <a:chExt cx="2684160" cy="5609880"/>
          </a:xfrm>
        </p:grpSpPr>
        <p:sp>
          <p:nvSpPr>
            <p:cNvPr id="166" name="Rectangle 20"/>
            <p:cNvSpPr/>
            <p:nvPr/>
          </p:nvSpPr>
          <p:spPr>
            <a:xfrm>
              <a:off x="8700480" y="4553280"/>
              <a:ext cx="82080" cy="34380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67" name="Rectangle 21"/>
            <p:cNvSpPr/>
            <p:nvPr/>
          </p:nvSpPr>
          <p:spPr>
            <a:xfrm>
              <a:off x="8700480" y="4032360"/>
              <a:ext cx="82080" cy="34380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68" name="Rectangle: Rounded Corners 22"/>
            <p:cNvSpPr/>
            <p:nvPr/>
          </p:nvSpPr>
          <p:spPr>
            <a:xfrm>
              <a:off x="8728200" y="3269880"/>
              <a:ext cx="2656440" cy="5609880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>
              <a:solidFill>
                <a:srgbClr val="9b98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69" name="Rectangle: Rounded Corners 23"/>
            <p:cNvSpPr/>
            <p:nvPr/>
          </p:nvSpPr>
          <p:spPr>
            <a:xfrm>
              <a:off x="8914680" y="4032360"/>
              <a:ext cx="2283840" cy="4068720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70" name="Oval 24"/>
            <p:cNvSpPr/>
            <p:nvPr/>
          </p:nvSpPr>
          <p:spPr>
            <a:xfrm>
              <a:off x="9772560" y="3713040"/>
              <a:ext cx="59040" cy="5904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1440" bIns="144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71" name="Rectangle: Rounded Corners 25"/>
            <p:cNvSpPr/>
            <p:nvPr/>
          </p:nvSpPr>
          <p:spPr>
            <a:xfrm flipV="1">
              <a:off x="9903240" y="3711600"/>
              <a:ext cx="437400" cy="4932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5400" bIns="-54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72" name="Oval 26"/>
            <p:cNvSpPr/>
            <p:nvPr/>
          </p:nvSpPr>
          <p:spPr>
            <a:xfrm>
              <a:off x="10013760" y="3492360"/>
              <a:ext cx="85320" cy="8532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19800" bIns="198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73" name="Oval 27"/>
            <p:cNvSpPr/>
            <p:nvPr/>
          </p:nvSpPr>
          <p:spPr>
            <a:xfrm>
              <a:off x="9821880" y="8259120"/>
              <a:ext cx="469440" cy="469080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174" name="PlaceHolder 3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51051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1422360" y="5360760"/>
            <a:ext cx="50860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body"/>
          </p:nvPr>
        </p:nvSpPr>
        <p:spPr>
          <a:xfrm>
            <a:off x="11445840" y="2104200"/>
            <a:ext cx="4565520" cy="60771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7" name="PlaceHolder 6"/>
          <p:cNvSpPr>
            <a:spLocks noGrp="1"/>
          </p:cNvSpPr>
          <p:nvPr>
            <p:ph type="body"/>
          </p:nvPr>
        </p:nvSpPr>
        <p:spPr>
          <a:xfrm>
            <a:off x="8939880" y="4062240"/>
            <a:ext cx="2213640" cy="4021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me Tab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PlaceHolder 1"/>
          <p:cNvSpPr>
            <a:spLocks noGrp="1"/>
          </p:cNvSpPr>
          <p:nvPr>
            <p:ph type="ftr" idx="14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7" name="PlaceHolder 2"/>
          <p:cNvSpPr>
            <a:spLocks noGrp="1"/>
          </p:cNvSpPr>
          <p:nvPr>
            <p:ph type="sldNum" idx="14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9D09D99-53D0-4246-88D7-99C2AF46F916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8" name="Rectangle 4"/>
          <p:cNvSpPr/>
          <p:nvPr/>
        </p:nvSpPr>
        <p:spPr>
          <a:xfrm>
            <a:off x="4209840" y="4214880"/>
            <a:ext cx="12128760" cy="929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999" name="Rectangle 5"/>
          <p:cNvSpPr/>
          <p:nvPr/>
        </p:nvSpPr>
        <p:spPr>
          <a:xfrm>
            <a:off x="4209840" y="5146200"/>
            <a:ext cx="12128760" cy="929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00" name="Rectangle 6"/>
          <p:cNvSpPr/>
          <p:nvPr/>
        </p:nvSpPr>
        <p:spPr>
          <a:xfrm>
            <a:off x="4209840" y="6077880"/>
            <a:ext cx="12128760" cy="929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01" name="Rectangle 7"/>
          <p:cNvSpPr/>
          <p:nvPr/>
        </p:nvSpPr>
        <p:spPr>
          <a:xfrm>
            <a:off x="4209840" y="7009560"/>
            <a:ext cx="12128760" cy="929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02" name="Rectangle 8"/>
          <p:cNvSpPr/>
          <p:nvPr/>
        </p:nvSpPr>
        <p:spPr>
          <a:xfrm>
            <a:off x="4209840" y="7940880"/>
            <a:ext cx="12128760" cy="929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03" name="PlaceHolder 3"/>
          <p:cNvSpPr>
            <a:spLocks noGrp="1"/>
          </p:cNvSpPr>
          <p:nvPr>
            <p:ph type="body"/>
          </p:nvPr>
        </p:nvSpPr>
        <p:spPr>
          <a:xfrm>
            <a:off x="4209840" y="3487320"/>
            <a:ext cx="1667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4" name="PlaceHolder 4"/>
          <p:cNvSpPr>
            <a:spLocks noGrp="1"/>
          </p:cNvSpPr>
          <p:nvPr>
            <p:ph type="body"/>
          </p:nvPr>
        </p:nvSpPr>
        <p:spPr>
          <a:xfrm>
            <a:off x="5951520" y="3487320"/>
            <a:ext cx="1667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5" name="PlaceHolder 5"/>
          <p:cNvSpPr>
            <a:spLocks noGrp="1"/>
          </p:cNvSpPr>
          <p:nvPr>
            <p:ph type="body"/>
          </p:nvPr>
        </p:nvSpPr>
        <p:spPr>
          <a:xfrm>
            <a:off x="7693200" y="3487320"/>
            <a:ext cx="1667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6" name="PlaceHolder 6"/>
          <p:cNvSpPr>
            <a:spLocks noGrp="1"/>
          </p:cNvSpPr>
          <p:nvPr>
            <p:ph type="body"/>
          </p:nvPr>
        </p:nvSpPr>
        <p:spPr>
          <a:xfrm>
            <a:off x="9435240" y="3487320"/>
            <a:ext cx="1667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7" name="PlaceHolder 7"/>
          <p:cNvSpPr>
            <a:spLocks noGrp="1"/>
          </p:cNvSpPr>
          <p:nvPr>
            <p:ph type="body"/>
          </p:nvPr>
        </p:nvSpPr>
        <p:spPr>
          <a:xfrm>
            <a:off x="11176920" y="3487320"/>
            <a:ext cx="1667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8" name="PlaceHolder 8"/>
          <p:cNvSpPr>
            <a:spLocks noGrp="1"/>
          </p:cNvSpPr>
          <p:nvPr>
            <p:ph type="body"/>
          </p:nvPr>
        </p:nvSpPr>
        <p:spPr>
          <a:xfrm>
            <a:off x="12918600" y="3487320"/>
            <a:ext cx="1667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9" name="PlaceHolder 9"/>
          <p:cNvSpPr>
            <a:spLocks noGrp="1"/>
          </p:cNvSpPr>
          <p:nvPr>
            <p:ph type="body"/>
          </p:nvPr>
        </p:nvSpPr>
        <p:spPr>
          <a:xfrm>
            <a:off x="14660640" y="3487320"/>
            <a:ext cx="16671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0" name="PlaceHolder 10"/>
          <p:cNvSpPr>
            <a:spLocks noGrp="1"/>
          </p:cNvSpPr>
          <p:nvPr>
            <p:ph type="body"/>
          </p:nvPr>
        </p:nvSpPr>
        <p:spPr>
          <a:xfrm>
            <a:off x="1403280" y="439812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1" name="PlaceHolder 11"/>
          <p:cNvSpPr>
            <a:spLocks noGrp="1"/>
          </p:cNvSpPr>
          <p:nvPr>
            <p:ph type="body"/>
          </p:nvPr>
        </p:nvSpPr>
        <p:spPr>
          <a:xfrm>
            <a:off x="1403280" y="532980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2" name="PlaceHolder 12"/>
          <p:cNvSpPr>
            <a:spLocks noGrp="1"/>
          </p:cNvSpPr>
          <p:nvPr>
            <p:ph type="body"/>
          </p:nvPr>
        </p:nvSpPr>
        <p:spPr>
          <a:xfrm>
            <a:off x="1403280" y="626112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3" name="PlaceHolder 13"/>
          <p:cNvSpPr>
            <a:spLocks noGrp="1"/>
          </p:cNvSpPr>
          <p:nvPr>
            <p:ph type="body"/>
          </p:nvPr>
        </p:nvSpPr>
        <p:spPr>
          <a:xfrm>
            <a:off x="1403280" y="718056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4" name="PlaceHolder 14"/>
          <p:cNvSpPr>
            <a:spLocks noGrp="1"/>
          </p:cNvSpPr>
          <p:nvPr>
            <p:ph type="body"/>
          </p:nvPr>
        </p:nvSpPr>
        <p:spPr>
          <a:xfrm>
            <a:off x="1403280" y="812412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5" name="PlaceHolder 15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6" name="PlaceHolder 16"/>
          <p:cNvSpPr>
            <a:spLocks noGrp="1"/>
          </p:cNvSpPr>
          <p:nvPr>
            <p:ph type="body"/>
          </p:nvPr>
        </p:nvSpPr>
        <p:spPr>
          <a:xfrm>
            <a:off x="3022560" y="2292840"/>
            <a:ext cx="122364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rofil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PlaceHolder 1"/>
          <p:cNvSpPr>
            <a:spLocks noGrp="1"/>
          </p:cNvSpPr>
          <p:nvPr>
            <p:ph type="ftr" idx="14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8" name="PlaceHolder 2"/>
          <p:cNvSpPr>
            <a:spLocks noGrp="1"/>
          </p:cNvSpPr>
          <p:nvPr>
            <p:ph type="sldNum" idx="14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760F5F2-6F07-4FEB-AE8C-4D0A4E236564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9" name="PlaceHolder 3"/>
          <p:cNvSpPr>
            <a:spLocks noGrp="1"/>
          </p:cNvSpPr>
          <p:nvPr>
            <p:ph type="body"/>
          </p:nvPr>
        </p:nvSpPr>
        <p:spPr>
          <a:xfrm>
            <a:off x="0" y="3269880"/>
            <a:ext cx="7121520" cy="3736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0" name="PlaceHolder 4"/>
          <p:cNvSpPr>
            <a:spLocks noGrp="1"/>
          </p:cNvSpPr>
          <p:nvPr>
            <p:ph type="title"/>
          </p:nvPr>
        </p:nvSpPr>
        <p:spPr>
          <a:xfrm>
            <a:off x="9144000" y="3020040"/>
            <a:ext cx="7215480" cy="113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1" name="PlaceHolder 5"/>
          <p:cNvSpPr>
            <a:spLocks noGrp="1"/>
          </p:cNvSpPr>
          <p:nvPr>
            <p:ph type="body"/>
          </p:nvPr>
        </p:nvSpPr>
        <p:spPr>
          <a:xfrm>
            <a:off x="9144000" y="5046120"/>
            <a:ext cx="7215480" cy="196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2" name="PlaceHolder 6"/>
          <p:cNvSpPr>
            <a:spLocks noGrp="1"/>
          </p:cNvSpPr>
          <p:nvPr>
            <p:ph type="body"/>
          </p:nvPr>
        </p:nvSpPr>
        <p:spPr>
          <a:xfrm>
            <a:off x="9144000" y="4039920"/>
            <a:ext cx="7215480" cy="69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just" defTabSz="1371240">
              <a:lnSpc>
                <a:spcPct val="13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Text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Wide image and text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70084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4" name="PlaceHolder 2"/>
          <p:cNvSpPr>
            <a:spLocks noGrp="1"/>
          </p:cNvSpPr>
          <p:nvPr>
            <p:ph type="ftr" idx="14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5" name="PlaceHolder 3"/>
          <p:cNvSpPr>
            <a:spLocks noGrp="1"/>
          </p:cNvSpPr>
          <p:nvPr>
            <p:ph type="sldNum" idx="14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551397A-467D-4037-B53F-C8F66AEB0A7E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6" name="PlaceHolder 4"/>
          <p:cNvSpPr>
            <a:spLocks noGrp="1"/>
          </p:cNvSpPr>
          <p:nvPr>
            <p:ph type="title"/>
          </p:nvPr>
        </p:nvSpPr>
        <p:spPr>
          <a:xfrm>
            <a:off x="1403280" y="7492320"/>
            <a:ext cx="5717880" cy="104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7" name="PlaceHolder 5"/>
          <p:cNvSpPr>
            <a:spLocks noGrp="1"/>
          </p:cNvSpPr>
          <p:nvPr>
            <p:ph type="body"/>
          </p:nvPr>
        </p:nvSpPr>
        <p:spPr>
          <a:xfrm>
            <a:off x="7579080" y="7187760"/>
            <a:ext cx="7679880" cy="165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wide imag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82815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9" name="PlaceHolder 2"/>
          <p:cNvSpPr>
            <a:spLocks noGrp="1"/>
          </p:cNvSpPr>
          <p:nvPr>
            <p:ph type="body"/>
          </p:nvPr>
        </p:nvSpPr>
        <p:spPr>
          <a:xfrm>
            <a:off x="0" y="5141520"/>
            <a:ext cx="18281520" cy="51354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0" name="PlaceHolder 3"/>
          <p:cNvSpPr>
            <a:spLocks noGrp="1"/>
          </p:cNvSpPr>
          <p:nvPr>
            <p:ph type="body"/>
          </p:nvPr>
        </p:nvSpPr>
        <p:spPr>
          <a:xfrm>
            <a:off x="1943280" y="3269880"/>
            <a:ext cx="14395320" cy="37386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 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31" name="PlaceHolder 4"/>
          <p:cNvSpPr>
            <a:spLocks noGrp="1"/>
          </p:cNvSpPr>
          <p:nvPr>
            <p:ph type="title"/>
          </p:nvPr>
        </p:nvSpPr>
        <p:spPr>
          <a:xfrm>
            <a:off x="3022560" y="3663000"/>
            <a:ext cx="4098960" cy="2950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2" name="PlaceHolder 5"/>
          <p:cNvSpPr>
            <a:spLocks noGrp="1"/>
          </p:cNvSpPr>
          <p:nvPr>
            <p:ph type="body"/>
          </p:nvPr>
        </p:nvSpPr>
        <p:spPr>
          <a:xfrm>
            <a:off x="7702200" y="3663000"/>
            <a:ext cx="6845760" cy="2950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me Table 2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PlaceHolder 1"/>
          <p:cNvSpPr>
            <a:spLocks noGrp="1"/>
          </p:cNvSpPr>
          <p:nvPr>
            <p:ph type="ftr" idx="14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34" name="PlaceHolder 2"/>
          <p:cNvSpPr>
            <a:spLocks noGrp="1"/>
          </p:cNvSpPr>
          <p:nvPr>
            <p:ph type="sldNum" idx="15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FE4AFC2-BDF6-4162-8474-637522D392E1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35" name="Rectangle 4"/>
          <p:cNvSpPr/>
          <p:nvPr/>
        </p:nvSpPr>
        <p:spPr>
          <a:xfrm>
            <a:off x="4209840" y="4362840"/>
            <a:ext cx="12128760" cy="5630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36" name="PlaceHolder 3"/>
          <p:cNvSpPr>
            <a:spLocks noGrp="1"/>
          </p:cNvSpPr>
          <p:nvPr>
            <p:ph type="body"/>
          </p:nvPr>
        </p:nvSpPr>
        <p:spPr>
          <a:xfrm>
            <a:off x="420984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37" name="PlaceHolder 4"/>
          <p:cNvSpPr>
            <a:spLocks noGrp="1"/>
          </p:cNvSpPr>
          <p:nvPr>
            <p:ph type="body"/>
          </p:nvPr>
        </p:nvSpPr>
        <p:spPr>
          <a:xfrm>
            <a:off x="622620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38" name="PlaceHolder 5"/>
          <p:cNvSpPr>
            <a:spLocks noGrp="1"/>
          </p:cNvSpPr>
          <p:nvPr>
            <p:ph type="body"/>
          </p:nvPr>
        </p:nvSpPr>
        <p:spPr>
          <a:xfrm>
            <a:off x="824256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39" name="PlaceHolder 6"/>
          <p:cNvSpPr>
            <a:spLocks noGrp="1"/>
          </p:cNvSpPr>
          <p:nvPr>
            <p:ph type="body"/>
          </p:nvPr>
        </p:nvSpPr>
        <p:spPr>
          <a:xfrm>
            <a:off x="1025892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0" name="PlaceHolder 7"/>
          <p:cNvSpPr>
            <a:spLocks noGrp="1"/>
          </p:cNvSpPr>
          <p:nvPr>
            <p:ph type="body"/>
          </p:nvPr>
        </p:nvSpPr>
        <p:spPr>
          <a:xfrm>
            <a:off x="1227564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1" name="PlaceHolder 8"/>
          <p:cNvSpPr>
            <a:spLocks noGrp="1"/>
          </p:cNvSpPr>
          <p:nvPr>
            <p:ph type="body"/>
          </p:nvPr>
        </p:nvSpPr>
        <p:spPr>
          <a:xfrm>
            <a:off x="1429200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2" name="PlaceHolder 9"/>
          <p:cNvSpPr>
            <a:spLocks noGrp="1"/>
          </p:cNvSpPr>
          <p:nvPr>
            <p:ph type="body"/>
          </p:nvPr>
        </p:nvSpPr>
        <p:spPr>
          <a:xfrm>
            <a:off x="1403280" y="436284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3" name="PlaceHolder 10"/>
          <p:cNvSpPr>
            <a:spLocks noGrp="1"/>
          </p:cNvSpPr>
          <p:nvPr>
            <p:ph type="body"/>
          </p:nvPr>
        </p:nvSpPr>
        <p:spPr>
          <a:xfrm>
            <a:off x="521784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4" name="PlaceHolder 11"/>
          <p:cNvSpPr>
            <a:spLocks noGrp="1"/>
          </p:cNvSpPr>
          <p:nvPr>
            <p:ph type="body"/>
          </p:nvPr>
        </p:nvSpPr>
        <p:spPr>
          <a:xfrm>
            <a:off x="723420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5" name="PlaceHolder 12"/>
          <p:cNvSpPr>
            <a:spLocks noGrp="1"/>
          </p:cNvSpPr>
          <p:nvPr>
            <p:ph type="body"/>
          </p:nvPr>
        </p:nvSpPr>
        <p:spPr>
          <a:xfrm>
            <a:off x="925092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6" name="PlaceHolder 13"/>
          <p:cNvSpPr>
            <a:spLocks noGrp="1"/>
          </p:cNvSpPr>
          <p:nvPr>
            <p:ph type="body"/>
          </p:nvPr>
        </p:nvSpPr>
        <p:spPr>
          <a:xfrm>
            <a:off x="1126728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7" name="PlaceHolder 14"/>
          <p:cNvSpPr>
            <a:spLocks noGrp="1"/>
          </p:cNvSpPr>
          <p:nvPr>
            <p:ph type="body"/>
          </p:nvPr>
        </p:nvSpPr>
        <p:spPr>
          <a:xfrm>
            <a:off x="1328364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8" name="PlaceHolder 15"/>
          <p:cNvSpPr>
            <a:spLocks noGrp="1"/>
          </p:cNvSpPr>
          <p:nvPr>
            <p:ph type="body"/>
          </p:nvPr>
        </p:nvSpPr>
        <p:spPr>
          <a:xfrm>
            <a:off x="15300360" y="3610440"/>
            <a:ext cx="10033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Word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9" name="Rectangle 29"/>
          <p:cNvSpPr/>
          <p:nvPr/>
        </p:nvSpPr>
        <p:spPr>
          <a:xfrm>
            <a:off x="4209840" y="4932360"/>
            <a:ext cx="12128760" cy="5630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50" name="PlaceHolder 16"/>
          <p:cNvSpPr>
            <a:spLocks noGrp="1"/>
          </p:cNvSpPr>
          <p:nvPr>
            <p:ph type="body"/>
          </p:nvPr>
        </p:nvSpPr>
        <p:spPr>
          <a:xfrm>
            <a:off x="1403280" y="493236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1" name="Rectangle 31"/>
          <p:cNvSpPr/>
          <p:nvPr/>
        </p:nvSpPr>
        <p:spPr>
          <a:xfrm>
            <a:off x="4209840" y="5501880"/>
            <a:ext cx="12128760" cy="5630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52" name="PlaceHolder 17"/>
          <p:cNvSpPr>
            <a:spLocks noGrp="1"/>
          </p:cNvSpPr>
          <p:nvPr>
            <p:ph type="body"/>
          </p:nvPr>
        </p:nvSpPr>
        <p:spPr>
          <a:xfrm>
            <a:off x="1403280" y="550188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3" name="Rectangle 33"/>
          <p:cNvSpPr/>
          <p:nvPr/>
        </p:nvSpPr>
        <p:spPr>
          <a:xfrm>
            <a:off x="4209840" y="6071040"/>
            <a:ext cx="12128760" cy="5630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54" name="PlaceHolder 18"/>
          <p:cNvSpPr>
            <a:spLocks noGrp="1"/>
          </p:cNvSpPr>
          <p:nvPr>
            <p:ph type="body"/>
          </p:nvPr>
        </p:nvSpPr>
        <p:spPr>
          <a:xfrm>
            <a:off x="1403280" y="607104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5" name="Rectangle 35"/>
          <p:cNvSpPr/>
          <p:nvPr/>
        </p:nvSpPr>
        <p:spPr>
          <a:xfrm>
            <a:off x="4209840" y="6640560"/>
            <a:ext cx="12128760" cy="5630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56" name="PlaceHolder 19"/>
          <p:cNvSpPr>
            <a:spLocks noGrp="1"/>
          </p:cNvSpPr>
          <p:nvPr>
            <p:ph type="body"/>
          </p:nvPr>
        </p:nvSpPr>
        <p:spPr>
          <a:xfrm>
            <a:off x="1403280" y="664056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7" name="Rectangle 37"/>
          <p:cNvSpPr/>
          <p:nvPr/>
        </p:nvSpPr>
        <p:spPr>
          <a:xfrm>
            <a:off x="4209840" y="7210080"/>
            <a:ext cx="12128760" cy="5630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58" name="PlaceHolder 20"/>
          <p:cNvSpPr>
            <a:spLocks noGrp="1"/>
          </p:cNvSpPr>
          <p:nvPr>
            <p:ph type="body"/>
          </p:nvPr>
        </p:nvSpPr>
        <p:spPr>
          <a:xfrm>
            <a:off x="1403280" y="721008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9" name="Rectangle 39"/>
          <p:cNvSpPr/>
          <p:nvPr/>
        </p:nvSpPr>
        <p:spPr>
          <a:xfrm>
            <a:off x="4209840" y="7747560"/>
            <a:ext cx="12128760" cy="5630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60" name="PlaceHolder 21"/>
          <p:cNvSpPr>
            <a:spLocks noGrp="1"/>
          </p:cNvSpPr>
          <p:nvPr>
            <p:ph type="body"/>
          </p:nvPr>
        </p:nvSpPr>
        <p:spPr>
          <a:xfrm>
            <a:off x="1403280" y="774756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61" name="Rectangle 41"/>
          <p:cNvSpPr/>
          <p:nvPr/>
        </p:nvSpPr>
        <p:spPr>
          <a:xfrm>
            <a:off x="4209840" y="8317080"/>
            <a:ext cx="12128760" cy="5630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62" name="PlaceHolder 22"/>
          <p:cNvSpPr>
            <a:spLocks noGrp="1"/>
          </p:cNvSpPr>
          <p:nvPr>
            <p:ph type="body"/>
          </p:nvPr>
        </p:nvSpPr>
        <p:spPr>
          <a:xfrm>
            <a:off x="1403280" y="8317080"/>
            <a:ext cx="25952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63" name="PlaceHolder 23"/>
          <p:cNvSpPr>
            <a:spLocks noGrp="1"/>
          </p:cNvSpPr>
          <p:nvPr>
            <p:ph type="title"/>
          </p:nvPr>
        </p:nvSpPr>
        <p:spPr>
          <a:xfrm>
            <a:off x="3022560" y="1249920"/>
            <a:ext cx="12236400" cy="1036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64" name="PlaceHolder 24"/>
          <p:cNvSpPr>
            <a:spLocks noGrp="1"/>
          </p:cNvSpPr>
          <p:nvPr>
            <p:ph type="body"/>
          </p:nvPr>
        </p:nvSpPr>
        <p:spPr>
          <a:xfrm>
            <a:off x="3022560" y="2292840"/>
            <a:ext cx="122364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s and ima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PlaceHolder 1"/>
          <p:cNvSpPr>
            <a:spLocks noGrp="1"/>
          </p:cNvSpPr>
          <p:nvPr>
            <p:ph type="body"/>
          </p:nvPr>
        </p:nvSpPr>
        <p:spPr>
          <a:xfrm>
            <a:off x="5488560" y="0"/>
            <a:ext cx="5649480" cy="1027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66" name="PlaceHolder 2"/>
          <p:cNvSpPr>
            <a:spLocks noGrp="1"/>
          </p:cNvSpPr>
          <p:nvPr>
            <p:ph type="ftr" idx="15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67" name="PlaceHolder 3"/>
          <p:cNvSpPr>
            <a:spLocks noGrp="1"/>
          </p:cNvSpPr>
          <p:nvPr>
            <p:ph type="sldNum" idx="15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B859709-70DE-4AE6-9362-876E579BDD3F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68" name="PlaceHolder 4"/>
          <p:cNvSpPr>
            <a:spLocks noGrp="1"/>
          </p:cNvSpPr>
          <p:nvPr>
            <p:ph type="body"/>
          </p:nvPr>
        </p:nvSpPr>
        <p:spPr>
          <a:xfrm>
            <a:off x="11169720" y="1996920"/>
            <a:ext cx="57103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69" name="PlaceHolder 5"/>
          <p:cNvSpPr>
            <a:spLocks noGrp="1"/>
          </p:cNvSpPr>
          <p:nvPr>
            <p:ph type="body"/>
          </p:nvPr>
        </p:nvSpPr>
        <p:spPr>
          <a:xfrm>
            <a:off x="11169720" y="1337760"/>
            <a:ext cx="57103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0" name="PlaceHolder 6"/>
          <p:cNvSpPr>
            <a:spLocks noGrp="1"/>
          </p:cNvSpPr>
          <p:nvPr>
            <p:ph type="body"/>
          </p:nvPr>
        </p:nvSpPr>
        <p:spPr>
          <a:xfrm>
            <a:off x="11169720" y="4731120"/>
            <a:ext cx="57103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1" name="PlaceHolder 7"/>
          <p:cNvSpPr>
            <a:spLocks noGrp="1"/>
          </p:cNvSpPr>
          <p:nvPr>
            <p:ph type="body"/>
          </p:nvPr>
        </p:nvSpPr>
        <p:spPr>
          <a:xfrm>
            <a:off x="11169720" y="4071960"/>
            <a:ext cx="57103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2" name="PlaceHolder 8"/>
          <p:cNvSpPr>
            <a:spLocks noGrp="1"/>
          </p:cNvSpPr>
          <p:nvPr>
            <p:ph type="body"/>
          </p:nvPr>
        </p:nvSpPr>
        <p:spPr>
          <a:xfrm>
            <a:off x="11169720" y="7465320"/>
            <a:ext cx="5710320" cy="141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3" name="PlaceHolder 9"/>
          <p:cNvSpPr>
            <a:spLocks noGrp="1"/>
          </p:cNvSpPr>
          <p:nvPr>
            <p:ph type="body"/>
          </p:nvPr>
        </p:nvSpPr>
        <p:spPr>
          <a:xfrm>
            <a:off x="11169720" y="6806160"/>
            <a:ext cx="57103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4" name="PlaceHolder 10"/>
          <p:cNvSpPr>
            <a:spLocks noGrp="1"/>
          </p:cNvSpPr>
          <p:nvPr>
            <p:ph type="title"/>
          </p:nvPr>
        </p:nvSpPr>
        <p:spPr>
          <a:xfrm>
            <a:off x="1403280" y="3633120"/>
            <a:ext cx="451872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able 5x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PlaceHolder 1"/>
          <p:cNvSpPr>
            <a:spLocks noGrp="1"/>
          </p:cNvSpPr>
          <p:nvPr>
            <p:ph type="ftr" idx="15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6" name="PlaceHolder 2"/>
          <p:cNvSpPr>
            <a:spLocks noGrp="1"/>
          </p:cNvSpPr>
          <p:nvPr>
            <p:ph type="sldNum" idx="15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5CA8718-D2FB-4F14-8D96-135E76AC037C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7" name="Rectangle 4"/>
          <p:cNvSpPr/>
          <p:nvPr/>
        </p:nvSpPr>
        <p:spPr>
          <a:xfrm>
            <a:off x="9144000" y="3269880"/>
            <a:ext cx="7734240" cy="9295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78" name="Rectangle 5"/>
          <p:cNvSpPr/>
          <p:nvPr/>
        </p:nvSpPr>
        <p:spPr>
          <a:xfrm>
            <a:off x="9144000" y="4201560"/>
            <a:ext cx="7734240" cy="929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79" name="Rectangle 6"/>
          <p:cNvSpPr/>
          <p:nvPr/>
        </p:nvSpPr>
        <p:spPr>
          <a:xfrm>
            <a:off x="9144000" y="5132880"/>
            <a:ext cx="7734240" cy="9295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0" name="Rectangle 7"/>
          <p:cNvSpPr/>
          <p:nvPr/>
        </p:nvSpPr>
        <p:spPr>
          <a:xfrm>
            <a:off x="9144000" y="6064560"/>
            <a:ext cx="7734240" cy="929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1" name="Rectangle 8"/>
          <p:cNvSpPr/>
          <p:nvPr/>
        </p:nvSpPr>
        <p:spPr>
          <a:xfrm>
            <a:off x="9144000" y="6996240"/>
            <a:ext cx="7734240" cy="9295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2" name="Rectangle 9"/>
          <p:cNvSpPr/>
          <p:nvPr/>
        </p:nvSpPr>
        <p:spPr>
          <a:xfrm>
            <a:off x="6515280" y="2338200"/>
            <a:ext cx="2622240" cy="9295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3" name="Rectangle 10"/>
          <p:cNvSpPr/>
          <p:nvPr/>
        </p:nvSpPr>
        <p:spPr>
          <a:xfrm>
            <a:off x="9144000" y="2338200"/>
            <a:ext cx="7734240" cy="9295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4" name="Rectangle 11"/>
          <p:cNvSpPr/>
          <p:nvPr/>
        </p:nvSpPr>
        <p:spPr>
          <a:xfrm>
            <a:off x="6515280" y="3269880"/>
            <a:ext cx="2622600" cy="929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5" name="Rectangle 12"/>
          <p:cNvSpPr/>
          <p:nvPr/>
        </p:nvSpPr>
        <p:spPr>
          <a:xfrm>
            <a:off x="6515280" y="4201560"/>
            <a:ext cx="2622600" cy="929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6" name="Rectangle 13"/>
          <p:cNvSpPr/>
          <p:nvPr/>
        </p:nvSpPr>
        <p:spPr>
          <a:xfrm>
            <a:off x="6515280" y="5132880"/>
            <a:ext cx="2622600" cy="929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7" name="Rectangle 14"/>
          <p:cNvSpPr/>
          <p:nvPr/>
        </p:nvSpPr>
        <p:spPr>
          <a:xfrm>
            <a:off x="6515280" y="6064560"/>
            <a:ext cx="2622600" cy="929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8" name="Rectangle 15"/>
          <p:cNvSpPr/>
          <p:nvPr/>
        </p:nvSpPr>
        <p:spPr>
          <a:xfrm>
            <a:off x="6515280" y="6996240"/>
            <a:ext cx="2622600" cy="929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089" name="PlaceHolder 3"/>
          <p:cNvSpPr>
            <a:spLocks noGrp="1"/>
          </p:cNvSpPr>
          <p:nvPr>
            <p:ph type="body"/>
          </p:nvPr>
        </p:nvSpPr>
        <p:spPr>
          <a:xfrm>
            <a:off x="6658920" y="252180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0" name="PlaceHolder 4"/>
          <p:cNvSpPr>
            <a:spLocks noGrp="1"/>
          </p:cNvSpPr>
          <p:nvPr>
            <p:ph type="body"/>
          </p:nvPr>
        </p:nvSpPr>
        <p:spPr>
          <a:xfrm>
            <a:off x="9424080" y="2519280"/>
            <a:ext cx="350208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1" name="PlaceHolder 5"/>
          <p:cNvSpPr>
            <a:spLocks noGrp="1"/>
          </p:cNvSpPr>
          <p:nvPr>
            <p:ph type="body"/>
          </p:nvPr>
        </p:nvSpPr>
        <p:spPr>
          <a:xfrm>
            <a:off x="13096080" y="2519280"/>
            <a:ext cx="350208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2" name="PlaceHolder 6"/>
          <p:cNvSpPr>
            <a:spLocks noGrp="1"/>
          </p:cNvSpPr>
          <p:nvPr>
            <p:ph type="body"/>
          </p:nvPr>
        </p:nvSpPr>
        <p:spPr>
          <a:xfrm>
            <a:off x="6658920" y="345312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3" name="PlaceHolder 7"/>
          <p:cNvSpPr>
            <a:spLocks noGrp="1"/>
          </p:cNvSpPr>
          <p:nvPr>
            <p:ph type="body"/>
          </p:nvPr>
        </p:nvSpPr>
        <p:spPr>
          <a:xfrm>
            <a:off x="6658920" y="438480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4" name="PlaceHolder 8"/>
          <p:cNvSpPr>
            <a:spLocks noGrp="1"/>
          </p:cNvSpPr>
          <p:nvPr>
            <p:ph type="body"/>
          </p:nvPr>
        </p:nvSpPr>
        <p:spPr>
          <a:xfrm>
            <a:off x="6658920" y="531612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5" name="PlaceHolder 9"/>
          <p:cNvSpPr>
            <a:spLocks noGrp="1"/>
          </p:cNvSpPr>
          <p:nvPr>
            <p:ph type="body"/>
          </p:nvPr>
        </p:nvSpPr>
        <p:spPr>
          <a:xfrm>
            <a:off x="6658920" y="624780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6" name="PlaceHolder 10"/>
          <p:cNvSpPr>
            <a:spLocks noGrp="1"/>
          </p:cNvSpPr>
          <p:nvPr>
            <p:ph type="body"/>
          </p:nvPr>
        </p:nvSpPr>
        <p:spPr>
          <a:xfrm>
            <a:off x="6658920" y="717948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7" name="PlaceHolder 11"/>
          <p:cNvSpPr>
            <a:spLocks noGrp="1"/>
          </p:cNvSpPr>
          <p:nvPr>
            <p:ph type="body"/>
          </p:nvPr>
        </p:nvSpPr>
        <p:spPr>
          <a:xfrm>
            <a:off x="9432720" y="344916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8" name="PlaceHolder 12"/>
          <p:cNvSpPr>
            <a:spLocks noGrp="1"/>
          </p:cNvSpPr>
          <p:nvPr>
            <p:ph type="body"/>
          </p:nvPr>
        </p:nvSpPr>
        <p:spPr>
          <a:xfrm>
            <a:off x="9432720" y="437616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9" name="PlaceHolder 13"/>
          <p:cNvSpPr>
            <a:spLocks noGrp="1"/>
          </p:cNvSpPr>
          <p:nvPr>
            <p:ph type="body"/>
          </p:nvPr>
        </p:nvSpPr>
        <p:spPr>
          <a:xfrm>
            <a:off x="9432720" y="533016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0" name="PlaceHolder 14"/>
          <p:cNvSpPr>
            <a:spLocks noGrp="1"/>
          </p:cNvSpPr>
          <p:nvPr>
            <p:ph type="body"/>
          </p:nvPr>
        </p:nvSpPr>
        <p:spPr>
          <a:xfrm>
            <a:off x="9432720" y="625968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1" name="PlaceHolder 15"/>
          <p:cNvSpPr>
            <a:spLocks noGrp="1"/>
          </p:cNvSpPr>
          <p:nvPr>
            <p:ph type="body"/>
          </p:nvPr>
        </p:nvSpPr>
        <p:spPr>
          <a:xfrm>
            <a:off x="9432720" y="718848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2" name="PlaceHolder 16"/>
          <p:cNvSpPr>
            <a:spLocks noGrp="1"/>
          </p:cNvSpPr>
          <p:nvPr>
            <p:ph type="body"/>
          </p:nvPr>
        </p:nvSpPr>
        <p:spPr>
          <a:xfrm>
            <a:off x="13082040" y="344916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3" name="PlaceHolder 17"/>
          <p:cNvSpPr>
            <a:spLocks noGrp="1"/>
          </p:cNvSpPr>
          <p:nvPr>
            <p:ph type="body"/>
          </p:nvPr>
        </p:nvSpPr>
        <p:spPr>
          <a:xfrm>
            <a:off x="13082040" y="437616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4" name="PlaceHolder 18"/>
          <p:cNvSpPr>
            <a:spLocks noGrp="1"/>
          </p:cNvSpPr>
          <p:nvPr>
            <p:ph type="body"/>
          </p:nvPr>
        </p:nvSpPr>
        <p:spPr>
          <a:xfrm>
            <a:off x="13082040" y="533016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5" name="PlaceHolder 19"/>
          <p:cNvSpPr>
            <a:spLocks noGrp="1"/>
          </p:cNvSpPr>
          <p:nvPr>
            <p:ph type="body"/>
          </p:nvPr>
        </p:nvSpPr>
        <p:spPr>
          <a:xfrm>
            <a:off x="13082040" y="625968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6" name="PlaceHolder 20"/>
          <p:cNvSpPr>
            <a:spLocks noGrp="1"/>
          </p:cNvSpPr>
          <p:nvPr>
            <p:ph type="body"/>
          </p:nvPr>
        </p:nvSpPr>
        <p:spPr>
          <a:xfrm>
            <a:off x="13082040" y="7188480"/>
            <a:ext cx="349668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107" name="Straight Connector 39"/>
          <p:cNvCxnSpPr/>
          <p:nvPr/>
        </p:nvCxnSpPr>
        <p:spPr>
          <a:xfrm>
            <a:off x="1517400" y="5141880"/>
            <a:ext cx="500400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1108" name="PlaceHolder 21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437868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9" name="PlaceHolder 22"/>
          <p:cNvSpPr>
            <a:spLocks noGrp="1"/>
          </p:cNvSpPr>
          <p:nvPr>
            <p:ph type="body"/>
          </p:nvPr>
        </p:nvSpPr>
        <p:spPr>
          <a:xfrm>
            <a:off x="1422360" y="5360760"/>
            <a:ext cx="43624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text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PlaceHolder 1"/>
          <p:cNvSpPr>
            <a:spLocks noGrp="1"/>
          </p:cNvSpPr>
          <p:nvPr>
            <p:ph type="title"/>
          </p:nvPr>
        </p:nvSpPr>
        <p:spPr>
          <a:xfrm>
            <a:off x="1943280" y="3751560"/>
            <a:ext cx="5848200" cy="277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1" name="PlaceHolder 2"/>
          <p:cNvSpPr>
            <a:spLocks noGrp="1"/>
          </p:cNvSpPr>
          <p:nvPr>
            <p:ph type="ftr" idx="15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2" name="PlaceHolder 3"/>
          <p:cNvSpPr>
            <a:spLocks noGrp="1"/>
          </p:cNvSpPr>
          <p:nvPr>
            <p:ph type="sldNum" idx="15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01B3E5B-C2D5-4627-936F-18BEA9ED1857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13" name="PlaceHolder 4"/>
          <p:cNvSpPr>
            <a:spLocks noGrp="1"/>
          </p:cNvSpPr>
          <p:nvPr>
            <p:ph type="body"/>
          </p:nvPr>
        </p:nvSpPr>
        <p:spPr>
          <a:xfrm>
            <a:off x="8280360" y="1398240"/>
            <a:ext cx="6978600" cy="747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85840" indent="-285840" defTabSz="1371240">
              <a:lnSpc>
                <a:spcPct val="160000"/>
              </a:lnSpc>
              <a:spcBef>
                <a:spcPts val="1800"/>
              </a:spcBef>
              <a:buClr>
                <a:srgbClr val="575454"/>
              </a:buClr>
              <a:buFont typeface="Wingdings" charset="2"/>
              <a:buChar char=""/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able 5x3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Rectangle 4"/>
          <p:cNvSpPr/>
          <p:nvPr/>
        </p:nvSpPr>
        <p:spPr>
          <a:xfrm>
            <a:off x="9144000" y="2332440"/>
            <a:ext cx="7734240" cy="9295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15" name="Rectangle 5"/>
          <p:cNvSpPr/>
          <p:nvPr/>
        </p:nvSpPr>
        <p:spPr>
          <a:xfrm>
            <a:off x="9144000" y="3268800"/>
            <a:ext cx="7734240" cy="929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16" name="Rectangle 6"/>
          <p:cNvSpPr/>
          <p:nvPr/>
        </p:nvSpPr>
        <p:spPr>
          <a:xfrm>
            <a:off x="9144000" y="4205520"/>
            <a:ext cx="7734240" cy="9295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17" name="Rectangle 7"/>
          <p:cNvSpPr/>
          <p:nvPr/>
        </p:nvSpPr>
        <p:spPr>
          <a:xfrm>
            <a:off x="9144000" y="5141880"/>
            <a:ext cx="7734240" cy="929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18" name="Rectangle 8"/>
          <p:cNvSpPr/>
          <p:nvPr/>
        </p:nvSpPr>
        <p:spPr>
          <a:xfrm>
            <a:off x="9144000" y="6078240"/>
            <a:ext cx="7734240" cy="9295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19" name="Rectangle 9"/>
          <p:cNvSpPr/>
          <p:nvPr/>
        </p:nvSpPr>
        <p:spPr>
          <a:xfrm>
            <a:off x="6515280" y="1396080"/>
            <a:ext cx="2622240" cy="9295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20" name="Rectangle 10"/>
          <p:cNvSpPr/>
          <p:nvPr/>
        </p:nvSpPr>
        <p:spPr>
          <a:xfrm>
            <a:off x="9144000" y="1396080"/>
            <a:ext cx="7734240" cy="9295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21" name="Rectangle 11"/>
          <p:cNvSpPr/>
          <p:nvPr/>
        </p:nvSpPr>
        <p:spPr>
          <a:xfrm>
            <a:off x="6515280" y="2332440"/>
            <a:ext cx="2622600" cy="929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22" name="Rectangle 12"/>
          <p:cNvSpPr/>
          <p:nvPr/>
        </p:nvSpPr>
        <p:spPr>
          <a:xfrm>
            <a:off x="6515280" y="3268800"/>
            <a:ext cx="2622600" cy="929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23" name="Rectangle 13"/>
          <p:cNvSpPr/>
          <p:nvPr/>
        </p:nvSpPr>
        <p:spPr>
          <a:xfrm>
            <a:off x="6515280" y="4205520"/>
            <a:ext cx="2622600" cy="929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24" name="Rectangle 14"/>
          <p:cNvSpPr/>
          <p:nvPr/>
        </p:nvSpPr>
        <p:spPr>
          <a:xfrm>
            <a:off x="6515280" y="5141880"/>
            <a:ext cx="2622600" cy="929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25" name="Rectangle 15"/>
          <p:cNvSpPr/>
          <p:nvPr/>
        </p:nvSpPr>
        <p:spPr>
          <a:xfrm>
            <a:off x="6515280" y="6078240"/>
            <a:ext cx="2622600" cy="929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26" name="PlaceHolder 1"/>
          <p:cNvSpPr>
            <a:spLocks noGrp="1"/>
          </p:cNvSpPr>
          <p:nvPr>
            <p:ph type="body"/>
          </p:nvPr>
        </p:nvSpPr>
        <p:spPr>
          <a:xfrm>
            <a:off x="6658920" y="155700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27" name="PlaceHolder 2"/>
          <p:cNvSpPr>
            <a:spLocks noGrp="1"/>
          </p:cNvSpPr>
          <p:nvPr>
            <p:ph type="body"/>
          </p:nvPr>
        </p:nvSpPr>
        <p:spPr>
          <a:xfrm>
            <a:off x="9311400" y="1557000"/>
            <a:ext cx="23731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28" name="PlaceHolder 3"/>
          <p:cNvSpPr>
            <a:spLocks noGrp="1"/>
          </p:cNvSpPr>
          <p:nvPr>
            <p:ph type="body"/>
          </p:nvPr>
        </p:nvSpPr>
        <p:spPr>
          <a:xfrm>
            <a:off x="11842560" y="1557000"/>
            <a:ext cx="23731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29" name="PlaceHolder 4"/>
          <p:cNvSpPr>
            <a:spLocks noGrp="1"/>
          </p:cNvSpPr>
          <p:nvPr>
            <p:ph type="body"/>
          </p:nvPr>
        </p:nvSpPr>
        <p:spPr>
          <a:xfrm>
            <a:off x="6658920" y="254952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0" name="PlaceHolder 5"/>
          <p:cNvSpPr>
            <a:spLocks noGrp="1"/>
          </p:cNvSpPr>
          <p:nvPr>
            <p:ph type="body"/>
          </p:nvPr>
        </p:nvSpPr>
        <p:spPr>
          <a:xfrm>
            <a:off x="6658920" y="348120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1" name="PlaceHolder 6"/>
          <p:cNvSpPr>
            <a:spLocks noGrp="1"/>
          </p:cNvSpPr>
          <p:nvPr>
            <p:ph type="body"/>
          </p:nvPr>
        </p:nvSpPr>
        <p:spPr>
          <a:xfrm>
            <a:off x="6658920" y="441252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2" name="PlaceHolder 7"/>
          <p:cNvSpPr>
            <a:spLocks noGrp="1"/>
          </p:cNvSpPr>
          <p:nvPr>
            <p:ph type="body"/>
          </p:nvPr>
        </p:nvSpPr>
        <p:spPr>
          <a:xfrm>
            <a:off x="6658920" y="534420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3" name="PlaceHolder 8"/>
          <p:cNvSpPr>
            <a:spLocks noGrp="1"/>
          </p:cNvSpPr>
          <p:nvPr>
            <p:ph type="body"/>
          </p:nvPr>
        </p:nvSpPr>
        <p:spPr>
          <a:xfrm>
            <a:off x="6658920" y="627588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4" name="PlaceHolder 9"/>
          <p:cNvSpPr>
            <a:spLocks noGrp="1"/>
          </p:cNvSpPr>
          <p:nvPr>
            <p:ph type="body"/>
          </p:nvPr>
        </p:nvSpPr>
        <p:spPr>
          <a:xfrm>
            <a:off x="9320040" y="2545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5" name="PlaceHolder 10"/>
          <p:cNvSpPr>
            <a:spLocks noGrp="1"/>
          </p:cNvSpPr>
          <p:nvPr>
            <p:ph type="body"/>
          </p:nvPr>
        </p:nvSpPr>
        <p:spPr>
          <a:xfrm>
            <a:off x="9320040" y="3472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6" name="PlaceHolder 11"/>
          <p:cNvSpPr>
            <a:spLocks noGrp="1"/>
          </p:cNvSpPr>
          <p:nvPr>
            <p:ph type="body"/>
          </p:nvPr>
        </p:nvSpPr>
        <p:spPr>
          <a:xfrm>
            <a:off x="9320040" y="4426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7" name="PlaceHolder 12"/>
          <p:cNvSpPr>
            <a:spLocks noGrp="1"/>
          </p:cNvSpPr>
          <p:nvPr>
            <p:ph type="body"/>
          </p:nvPr>
        </p:nvSpPr>
        <p:spPr>
          <a:xfrm>
            <a:off x="9320040" y="535608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8" name="PlaceHolder 13"/>
          <p:cNvSpPr>
            <a:spLocks noGrp="1"/>
          </p:cNvSpPr>
          <p:nvPr>
            <p:ph type="body"/>
          </p:nvPr>
        </p:nvSpPr>
        <p:spPr>
          <a:xfrm>
            <a:off x="9320040" y="628488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39" name="PlaceHolder 14"/>
          <p:cNvSpPr>
            <a:spLocks noGrp="1"/>
          </p:cNvSpPr>
          <p:nvPr>
            <p:ph type="body"/>
          </p:nvPr>
        </p:nvSpPr>
        <p:spPr>
          <a:xfrm>
            <a:off x="11828880" y="2545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0" name="PlaceHolder 15"/>
          <p:cNvSpPr>
            <a:spLocks noGrp="1"/>
          </p:cNvSpPr>
          <p:nvPr>
            <p:ph type="body"/>
          </p:nvPr>
        </p:nvSpPr>
        <p:spPr>
          <a:xfrm>
            <a:off x="11828880" y="3472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1" name="PlaceHolder 16"/>
          <p:cNvSpPr>
            <a:spLocks noGrp="1"/>
          </p:cNvSpPr>
          <p:nvPr>
            <p:ph type="body"/>
          </p:nvPr>
        </p:nvSpPr>
        <p:spPr>
          <a:xfrm>
            <a:off x="11828880" y="4426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2" name="PlaceHolder 17"/>
          <p:cNvSpPr>
            <a:spLocks noGrp="1"/>
          </p:cNvSpPr>
          <p:nvPr>
            <p:ph type="body"/>
          </p:nvPr>
        </p:nvSpPr>
        <p:spPr>
          <a:xfrm>
            <a:off x="11828880" y="535608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3" name="PlaceHolder 18"/>
          <p:cNvSpPr>
            <a:spLocks noGrp="1"/>
          </p:cNvSpPr>
          <p:nvPr>
            <p:ph type="body"/>
          </p:nvPr>
        </p:nvSpPr>
        <p:spPr>
          <a:xfrm>
            <a:off x="11828880" y="628488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cxnSp>
        <p:nvCxnSpPr>
          <p:cNvPr id="1144" name="Straight Connector 39"/>
          <p:cNvCxnSpPr/>
          <p:nvPr/>
        </p:nvCxnSpPr>
        <p:spPr>
          <a:xfrm>
            <a:off x="1517400" y="5141880"/>
            <a:ext cx="500400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1145" name="PlaceHolder 19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43059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6" name="PlaceHolder 20"/>
          <p:cNvSpPr>
            <a:spLocks noGrp="1"/>
          </p:cNvSpPr>
          <p:nvPr>
            <p:ph type="body"/>
          </p:nvPr>
        </p:nvSpPr>
        <p:spPr>
          <a:xfrm>
            <a:off x="1422360" y="5360760"/>
            <a:ext cx="428976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7" name="PlaceHolder 21"/>
          <p:cNvSpPr>
            <a:spLocks noGrp="1"/>
          </p:cNvSpPr>
          <p:nvPr>
            <p:ph type="ftr" idx="15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48" name="PlaceHolder 22"/>
          <p:cNvSpPr>
            <a:spLocks noGrp="1"/>
          </p:cNvSpPr>
          <p:nvPr>
            <p:ph type="sldNum" idx="158"/>
          </p:nvPr>
        </p:nvSpPr>
        <p:spPr>
          <a:xfrm>
            <a:off x="1675764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A273D96-5B1A-4FD1-A490-E364F35B1CBF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49" name="Rectangle 38"/>
          <p:cNvSpPr/>
          <p:nvPr/>
        </p:nvSpPr>
        <p:spPr>
          <a:xfrm>
            <a:off x="9144000" y="7014600"/>
            <a:ext cx="7734240" cy="9295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50" name="Rectangle 42"/>
          <p:cNvSpPr/>
          <p:nvPr/>
        </p:nvSpPr>
        <p:spPr>
          <a:xfrm>
            <a:off x="9144000" y="7950960"/>
            <a:ext cx="7734240" cy="9295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51" name="Rectangle 43"/>
          <p:cNvSpPr/>
          <p:nvPr/>
        </p:nvSpPr>
        <p:spPr>
          <a:xfrm>
            <a:off x="6515280" y="7014600"/>
            <a:ext cx="2622600" cy="929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52" name="Rectangle 44"/>
          <p:cNvSpPr/>
          <p:nvPr/>
        </p:nvSpPr>
        <p:spPr>
          <a:xfrm>
            <a:off x="6515280" y="7950960"/>
            <a:ext cx="2622600" cy="9295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153" name="PlaceHolder 23"/>
          <p:cNvSpPr>
            <a:spLocks noGrp="1"/>
          </p:cNvSpPr>
          <p:nvPr>
            <p:ph type="body"/>
          </p:nvPr>
        </p:nvSpPr>
        <p:spPr>
          <a:xfrm>
            <a:off x="6658920" y="720288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4" name="PlaceHolder 24"/>
          <p:cNvSpPr>
            <a:spLocks noGrp="1"/>
          </p:cNvSpPr>
          <p:nvPr>
            <p:ph type="body"/>
          </p:nvPr>
        </p:nvSpPr>
        <p:spPr>
          <a:xfrm>
            <a:off x="6658920" y="8134560"/>
            <a:ext cx="233496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5" name="PlaceHolder 25"/>
          <p:cNvSpPr>
            <a:spLocks noGrp="1"/>
          </p:cNvSpPr>
          <p:nvPr>
            <p:ph type="body"/>
          </p:nvPr>
        </p:nvSpPr>
        <p:spPr>
          <a:xfrm>
            <a:off x="9320040" y="72147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6" name="PlaceHolder 26"/>
          <p:cNvSpPr>
            <a:spLocks noGrp="1"/>
          </p:cNvSpPr>
          <p:nvPr>
            <p:ph type="body"/>
          </p:nvPr>
        </p:nvSpPr>
        <p:spPr>
          <a:xfrm>
            <a:off x="9320040" y="8143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7" name="PlaceHolder 27"/>
          <p:cNvSpPr>
            <a:spLocks noGrp="1"/>
          </p:cNvSpPr>
          <p:nvPr>
            <p:ph type="body"/>
          </p:nvPr>
        </p:nvSpPr>
        <p:spPr>
          <a:xfrm>
            <a:off x="11828880" y="72147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8" name="PlaceHolder 28"/>
          <p:cNvSpPr>
            <a:spLocks noGrp="1"/>
          </p:cNvSpPr>
          <p:nvPr>
            <p:ph type="body"/>
          </p:nvPr>
        </p:nvSpPr>
        <p:spPr>
          <a:xfrm>
            <a:off x="11828880" y="8143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9" name="PlaceHolder 29"/>
          <p:cNvSpPr>
            <a:spLocks noGrp="1"/>
          </p:cNvSpPr>
          <p:nvPr>
            <p:ph type="body"/>
          </p:nvPr>
        </p:nvSpPr>
        <p:spPr>
          <a:xfrm>
            <a:off x="14337360" y="1557000"/>
            <a:ext cx="237312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0" name="PlaceHolder 30"/>
          <p:cNvSpPr>
            <a:spLocks noGrp="1"/>
          </p:cNvSpPr>
          <p:nvPr>
            <p:ph type="body"/>
          </p:nvPr>
        </p:nvSpPr>
        <p:spPr>
          <a:xfrm>
            <a:off x="14323320" y="2545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1" name="PlaceHolder 31"/>
          <p:cNvSpPr>
            <a:spLocks noGrp="1"/>
          </p:cNvSpPr>
          <p:nvPr>
            <p:ph type="body"/>
          </p:nvPr>
        </p:nvSpPr>
        <p:spPr>
          <a:xfrm>
            <a:off x="14323320" y="3472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2" name="PlaceHolder 32"/>
          <p:cNvSpPr>
            <a:spLocks noGrp="1"/>
          </p:cNvSpPr>
          <p:nvPr>
            <p:ph type="body"/>
          </p:nvPr>
        </p:nvSpPr>
        <p:spPr>
          <a:xfrm>
            <a:off x="14323320" y="4426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3" name="PlaceHolder 33"/>
          <p:cNvSpPr>
            <a:spLocks noGrp="1"/>
          </p:cNvSpPr>
          <p:nvPr>
            <p:ph type="body"/>
          </p:nvPr>
        </p:nvSpPr>
        <p:spPr>
          <a:xfrm>
            <a:off x="14323320" y="535608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4" name="PlaceHolder 34"/>
          <p:cNvSpPr>
            <a:spLocks noGrp="1"/>
          </p:cNvSpPr>
          <p:nvPr>
            <p:ph type="body"/>
          </p:nvPr>
        </p:nvSpPr>
        <p:spPr>
          <a:xfrm>
            <a:off x="14323320" y="628488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5" name="PlaceHolder 35"/>
          <p:cNvSpPr>
            <a:spLocks noGrp="1"/>
          </p:cNvSpPr>
          <p:nvPr>
            <p:ph type="body"/>
          </p:nvPr>
        </p:nvSpPr>
        <p:spPr>
          <a:xfrm>
            <a:off x="14323320" y="72147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6" name="PlaceHolder 36"/>
          <p:cNvSpPr>
            <a:spLocks noGrp="1"/>
          </p:cNvSpPr>
          <p:nvPr>
            <p:ph type="body"/>
          </p:nvPr>
        </p:nvSpPr>
        <p:spPr>
          <a:xfrm>
            <a:off x="14323320" y="8143560"/>
            <a:ext cx="236952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hank you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PlaceHolder 1"/>
          <p:cNvSpPr>
            <a:spLocks noGrp="1"/>
          </p:cNvSpPr>
          <p:nvPr>
            <p:ph type="title"/>
          </p:nvPr>
        </p:nvSpPr>
        <p:spPr>
          <a:xfrm>
            <a:off x="3022560" y="3740040"/>
            <a:ext cx="12236400" cy="1226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 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8" name="PlaceHolder 2"/>
          <p:cNvSpPr>
            <a:spLocks noGrp="1"/>
          </p:cNvSpPr>
          <p:nvPr>
            <p:ph type="body"/>
          </p:nvPr>
        </p:nvSpPr>
        <p:spPr>
          <a:xfrm>
            <a:off x="3022560" y="5141520"/>
            <a:ext cx="12236400" cy="890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9" name="PlaceHolder 3"/>
          <p:cNvSpPr>
            <a:spLocks noGrp="1"/>
          </p:cNvSpPr>
          <p:nvPr>
            <p:ph type="body"/>
          </p:nvPr>
        </p:nvSpPr>
        <p:spPr>
          <a:xfrm>
            <a:off x="3022560" y="7014960"/>
            <a:ext cx="12236400" cy="186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hone and tablet 2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ftr" idx="1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sldNum" idx="18"/>
          </p:nvPr>
        </p:nvSpPr>
        <p:spPr>
          <a:xfrm>
            <a:off x="1675764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BB30B12-03C6-491A-B187-DB2089AE5EC6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cxnSp>
        <p:nvCxnSpPr>
          <p:cNvPr id="180" name="Straight Connector 41"/>
          <p:cNvCxnSpPr/>
          <p:nvPr/>
        </p:nvCxnSpPr>
        <p:spPr>
          <a:xfrm>
            <a:off x="1517400" y="5141880"/>
            <a:ext cx="721728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grpSp>
        <p:nvGrpSpPr>
          <p:cNvPr id="181" name="Group 42"/>
          <p:cNvGrpSpPr/>
          <p:nvPr/>
        </p:nvGrpSpPr>
        <p:grpSpPr>
          <a:xfrm>
            <a:off x="11083680" y="1398240"/>
            <a:ext cx="5254560" cy="7461360"/>
            <a:chOff x="11083680" y="1398240"/>
            <a:chExt cx="5254560" cy="7461360"/>
          </a:xfrm>
        </p:grpSpPr>
        <p:sp>
          <p:nvSpPr>
            <p:cNvPr id="182" name="Rectangle: Rounded Corners 43"/>
            <p:cNvSpPr/>
            <p:nvPr/>
          </p:nvSpPr>
          <p:spPr>
            <a:xfrm>
              <a:off x="11083680" y="1398240"/>
              <a:ext cx="5254560" cy="7461360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83" name="Oval 44"/>
            <p:cNvSpPr/>
            <p:nvPr/>
          </p:nvSpPr>
          <p:spPr>
            <a:xfrm>
              <a:off x="13667760" y="1661760"/>
              <a:ext cx="86760" cy="86760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1240" bIns="2124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84" name="Oval 45"/>
            <p:cNvSpPr/>
            <p:nvPr/>
          </p:nvSpPr>
          <p:spPr>
            <a:xfrm>
              <a:off x="13557240" y="8332920"/>
              <a:ext cx="307440" cy="307440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85" name="Rectangle: Rounded Corners 46"/>
            <p:cNvSpPr/>
            <p:nvPr/>
          </p:nvSpPr>
          <p:spPr>
            <a:xfrm>
              <a:off x="11397240" y="2041200"/>
              <a:ext cx="4627440" cy="6168240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grpSp>
        <p:nvGrpSpPr>
          <p:cNvPr id="186" name="Group 47"/>
          <p:cNvGrpSpPr/>
          <p:nvPr/>
        </p:nvGrpSpPr>
        <p:grpSpPr>
          <a:xfrm>
            <a:off x="8700480" y="3269880"/>
            <a:ext cx="2684160" cy="5609880"/>
            <a:chOff x="8700480" y="3269880"/>
            <a:chExt cx="2684160" cy="5609880"/>
          </a:xfrm>
        </p:grpSpPr>
        <p:sp>
          <p:nvSpPr>
            <p:cNvPr id="187" name="Rectangle 48"/>
            <p:cNvSpPr/>
            <p:nvPr/>
          </p:nvSpPr>
          <p:spPr>
            <a:xfrm>
              <a:off x="8700480" y="4553280"/>
              <a:ext cx="82080" cy="34380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88" name="Rectangle 49"/>
            <p:cNvSpPr/>
            <p:nvPr/>
          </p:nvSpPr>
          <p:spPr>
            <a:xfrm>
              <a:off x="8700480" y="4032360"/>
              <a:ext cx="82080" cy="343800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89" name="Rectangle: Rounded Corners 50"/>
            <p:cNvSpPr/>
            <p:nvPr/>
          </p:nvSpPr>
          <p:spPr>
            <a:xfrm>
              <a:off x="8728200" y="3269880"/>
              <a:ext cx="2656440" cy="5609880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>
              <a:solidFill>
                <a:srgbClr val="9b98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90" name="Rectangle: Rounded Corners 51"/>
            <p:cNvSpPr/>
            <p:nvPr/>
          </p:nvSpPr>
          <p:spPr>
            <a:xfrm>
              <a:off x="8914680" y="4032360"/>
              <a:ext cx="2283840" cy="4068720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91" name="Oval 52"/>
            <p:cNvSpPr/>
            <p:nvPr/>
          </p:nvSpPr>
          <p:spPr>
            <a:xfrm>
              <a:off x="9772560" y="3713040"/>
              <a:ext cx="59040" cy="5904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1440" bIns="144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92" name="Rectangle: Rounded Corners 53"/>
            <p:cNvSpPr/>
            <p:nvPr/>
          </p:nvSpPr>
          <p:spPr>
            <a:xfrm flipV="1">
              <a:off x="9903240" y="3711600"/>
              <a:ext cx="437400" cy="4932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5400" bIns="-54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93" name="Oval 54"/>
            <p:cNvSpPr/>
            <p:nvPr/>
          </p:nvSpPr>
          <p:spPr>
            <a:xfrm>
              <a:off x="10013760" y="3492360"/>
              <a:ext cx="85320" cy="8532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19800" bIns="198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194" name="Oval 55"/>
            <p:cNvSpPr/>
            <p:nvPr/>
          </p:nvSpPr>
          <p:spPr>
            <a:xfrm>
              <a:off x="9821880" y="8259120"/>
              <a:ext cx="469440" cy="469080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</p:grpSp>
      <p:sp>
        <p:nvSpPr>
          <p:cNvPr id="195" name="PlaceHolder 3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51051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1422360" y="5360760"/>
            <a:ext cx="50860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11445840" y="2104200"/>
            <a:ext cx="4565520" cy="60771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 type="body"/>
          </p:nvPr>
        </p:nvSpPr>
        <p:spPr>
          <a:xfrm>
            <a:off x="8939880" y="4062240"/>
            <a:ext cx="2213640" cy="40212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text only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PlaceHolder 1"/>
          <p:cNvSpPr>
            <a:spLocks noGrp="1"/>
          </p:cNvSpPr>
          <p:nvPr>
            <p:ph type="ftr" idx="15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1" name="PlaceHolder 2"/>
          <p:cNvSpPr>
            <a:spLocks noGrp="1"/>
          </p:cNvSpPr>
          <p:nvPr>
            <p:ph type="sldNum" idx="16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87416B8-ABB4-406D-A8BD-0AD899901524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2" name="PlaceHolder 3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51051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3" name="PlaceHolder 4"/>
          <p:cNvSpPr>
            <a:spLocks noGrp="1"/>
          </p:cNvSpPr>
          <p:nvPr>
            <p:ph type="body"/>
          </p:nvPr>
        </p:nvSpPr>
        <p:spPr>
          <a:xfrm>
            <a:off x="1422360" y="5360760"/>
            <a:ext cx="50860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text only 2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PlaceHolder 1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51051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75" name="PlaceHolder 2"/>
          <p:cNvSpPr>
            <a:spLocks noGrp="1"/>
          </p:cNvSpPr>
          <p:nvPr>
            <p:ph type="body"/>
          </p:nvPr>
        </p:nvSpPr>
        <p:spPr>
          <a:xfrm>
            <a:off x="1422360" y="5360760"/>
            <a:ext cx="50860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76" name="PlaceHolder 3"/>
          <p:cNvSpPr>
            <a:spLocks noGrp="1"/>
          </p:cNvSpPr>
          <p:nvPr>
            <p:ph type="ftr" idx="16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77" name="PlaceHolder 4"/>
          <p:cNvSpPr>
            <a:spLocks noGrp="1"/>
          </p:cNvSpPr>
          <p:nvPr>
            <p:ph type="sldNum" idx="162"/>
          </p:nvPr>
        </p:nvSpPr>
        <p:spPr>
          <a:xfrm>
            <a:off x="16757640" y="8876880"/>
            <a:ext cx="12128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16E1801-1179-4CBD-A282-4CE5078BB8B2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imag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PlaceHolder 1"/>
          <p:cNvSpPr>
            <a:spLocks noGrp="1"/>
          </p:cNvSpPr>
          <p:nvPr>
            <p:ph type="ftr" idx="16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79" name="PlaceHolder 2"/>
          <p:cNvSpPr>
            <a:spLocks noGrp="1"/>
          </p:cNvSpPr>
          <p:nvPr>
            <p:ph type="sldNum" idx="16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CCC764A9-5F1D-4535-B4C3-47F0DB06C0E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0" name="PlaceHolder 3"/>
          <p:cNvSpPr>
            <a:spLocks noGrp="1"/>
          </p:cNvSpPr>
          <p:nvPr>
            <p:ph type="body"/>
          </p:nvPr>
        </p:nvSpPr>
        <p:spPr>
          <a:xfrm>
            <a:off x="7754760" y="2244240"/>
            <a:ext cx="2771640" cy="2771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1" name="PlaceHolder 4"/>
          <p:cNvSpPr>
            <a:spLocks noGrp="1"/>
          </p:cNvSpPr>
          <p:nvPr>
            <p:ph type="body"/>
          </p:nvPr>
        </p:nvSpPr>
        <p:spPr>
          <a:xfrm>
            <a:off x="7040160" y="6216120"/>
            <a:ext cx="4201200" cy="178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2" name="PlaceHolder 5"/>
          <p:cNvSpPr>
            <a:spLocks noGrp="1"/>
          </p:cNvSpPr>
          <p:nvPr>
            <p:ph type="body"/>
          </p:nvPr>
        </p:nvSpPr>
        <p:spPr>
          <a:xfrm>
            <a:off x="7040160" y="5106600"/>
            <a:ext cx="420120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3" name="PlaceHolder 6"/>
          <p:cNvSpPr>
            <a:spLocks noGrp="1"/>
          </p:cNvSpPr>
          <p:nvPr>
            <p:ph type="body"/>
          </p:nvPr>
        </p:nvSpPr>
        <p:spPr>
          <a:xfrm>
            <a:off x="13391640" y="2244240"/>
            <a:ext cx="2771640" cy="2771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4" name="PlaceHolder 7"/>
          <p:cNvSpPr>
            <a:spLocks noGrp="1"/>
          </p:cNvSpPr>
          <p:nvPr>
            <p:ph type="body"/>
          </p:nvPr>
        </p:nvSpPr>
        <p:spPr>
          <a:xfrm>
            <a:off x="12677040" y="6216120"/>
            <a:ext cx="4201200" cy="178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5" name="PlaceHolder 8"/>
          <p:cNvSpPr>
            <a:spLocks noGrp="1"/>
          </p:cNvSpPr>
          <p:nvPr>
            <p:ph type="body"/>
          </p:nvPr>
        </p:nvSpPr>
        <p:spPr>
          <a:xfrm>
            <a:off x="12677040" y="5106600"/>
            <a:ext cx="420120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6" name="PlaceHolder 9"/>
          <p:cNvSpPr>
            <a:spLocks noGrp="1"/>
          </p:cNvSpPr>
          <p:nvPr>
            <p:ph type="body"/>
          </p:nvPr>
        </p:nvSpPr>
        <p:spPr>
          <a:xfrm>
            <a:off x="7040160" y="5731200"/>
            <a:ext cx="42012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>
                    <a:lumMod val="60000"/>
                    <a:lumOff val="40000"/>
                  </a:schemeClr>
                </a:solidFill>
                <a:effectLst/>
                <a:uFillTx/>
                <a:latin typeface="Coo Hew"/>
                <a:ea typeface="Spica Neue"/>
              </a:rPr>
              <a:t>Text goes here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7" name="PlaceHolder 10"/>
          <p:cNvSpPr>
            <a:spLocks noGrp="1"/>
          </p:cNvSpPr>
          <p:nvPr>
            <p:ph type="body"/>
          </p:nvPr>
        </p:nvSpPr>
        <p:spPr>
          <a:xfrm>
            <a:off x="12677040" y="5731200"/>
            <a:ext cx="4201200" cy="43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2">
                    <a:lumMod val="60000"/>
                    <a:lumOff val="40000"/>
                  </a:schemeClr>
                </a:solidFill>
                <a:effectLst/>
                <a:uFillTx/>
                <a:latin typeface="Coo Hew"/>
                <a:ea typeface="Spica Neue"/>
              </a:rPr>
              <a:t>Text goes here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8" name="PlaceHolder 11"/>
          <p:cNvSpPr>
            <a:spLocks noGrp="1"/>
          </p:cNvSpPr>
          <p:nvPr>
            <p:ph type="title"/>
          </p:nvPr>
        </p:nvSpPr>
        <p:spPr>
          <a:xfrm>
            <a:off x="1403280" y="2116440"/>
            <a:ext cx="451188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9" name="PlaceHolder 12"/>
          <p:cNvSpPr>
            <a:spLocks noGrp="1"/>
          </p:cNvSpPr>
          <p:nvPr>
            <p:ph type="body"/>
          </p:nvPr>
        </p:nvSpPr>
        <p:spPr>
          <a:xfrm>
            <a:off x="1403280" y="5364720"/>
            <a:ext cx="4511880" cy="350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laptop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0" name="Straight Connector 13"/>
          <p:cNvCxnSpPr/>
          <p:nvPr/>
        </p:nvCxnSpPr>
        <p:spPr>
          <a:xfrm>
            <a:off x="1517400" y="5141880"/>
            <a:ext cx="738612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1191" name="PlaceHolder 1"/>
          <p:cNvSpPr>
            <a:spLocks noGrp="1"/>
          </p:cNvSpPr>
          <p:nvPr>
            <p:ph type="ftr" idx="16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92" name="PlaceHolder 2"/>
          <p:cNvSpPr>
            <a:spLocks noGrp="1"/>
          </p:cNvSpPr>
          <p:nvPr>
            <p:ph type="sldNum" idx="16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33D45CD-E1D0-4D96-A1DE-E3690D8D9482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pic>
        <p:nvPicPr>
          <p:cNvPr id="1193" name="Picture 11" descr=""/>
          <p:cNvPicPr/>
          <p:nvPr/>
        </p:nvPicPr>
        <p:blipFill>
          <a:blip r:embed="rId2"/>
          <a:srcRect l="0" t="10211" r="35458" b="0"/>
          <a:stretch/>
        </p:blipFill>
        <p:spPr>
          <a:xfrm>
            <a:off x="7128000" y="0"/>
            <a:ext cx="11153520" cy="887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94" name="PlaceHolder 3"/>
          <p:cNvSpPr>
            <a:spLocks noGrp="1"/>
          </p:cNvSpPr>
          <p:nvPr>
            <p:ph type="body"/>
          </p:nvPr>
        </p:nvSpPr>
        <p:spPr>
          <a:xfrm>
            <a:off x="9318600" y="0"/>
            <a:ext cx="8962920" cy="77083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5" name="PlaceHolder 4"/>
          <p:cNvSpPr>
            <a:spLocks noGrp="1"/>
          </p:cNvSpPr>
          <p:nvPr>
            <p:ph type="title"/>
          </p:nvPr>
        </p:nvSpPr>
        <p:spPr>
          <a:xfrm>
            <a:off x="1403280" y="1398240"/>
            <a:ext cx="510516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6" name="PlaceHolder 5"/>
          <p:cNvSpPr>
            <a:spLocks noGrp="1"/>
          </p:cNvSpPr>
          <p:nvPr>
            <p:ph type="body"/>
          </p:nvPr>
        </p:nvSpPr>
        <p:spPr>
          <a:xfrm>
            <a:off x="1422360" y="5360760"/>
            <a:ext cx="508608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text only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PlaceHolder 1"/>
          <p:cNvSpPr>
            <a:spLocks noGrp="1"/>
          </p:cNvSpPr>
          <p:nvPr>
            <p:ph type="ftr" idx="16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98" name="PlaceHolder 2"/>
          <p:cNvSpPr>
            <a:spLocks noGrp="1"/>
          </p:cNvSpPr>
          <p:nvPr>
            <p:ph type="sldNum" idx="16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B64DB8C-85B1-44BA-B10E-3630906AB76A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99" name="PlaceHolder 3"/>
          <p:cNvSpPr>
            <a:spLocks noGrp="1"/>
          </p:cNvSpPr>
          <p:nvPr>
            <p:ph type="title"/>
          </p:nvPr>
        </p:nvSpPr>
        <p:spPr>
          <a:xfrm>
            <a:off x="11160000" y="1398240"/>
            <a:ext cx="5178240" cy="364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0" name="PlaceHolder 4"/>
          <p:cNvSpPr>
            <a:spLocks noGrp="1"/>
          </p:cNvSpPr>
          <p:nvPr>
            <p:ph type="body"/>
          </p:nvPr>
        </p:nvSpPr>
        <p:spPr>
          <a:xfrm>
            <a:off x="11179080" y="5360760"/>
            <a:ext cx="515880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6 imag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PlaceHolder 1"/>
          <p:cNvSpPr>
            <a:spLocks noGrp="1"/>
          </p:cNvSpPr>
          <p:nvPr>
            <p:ph type="ftr" idx="169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02" name="PlaceHolder 2"/>
          <p:cNvSpPr>
            <a:spLocks noGrp="1"/>
          </p:cNvSpPr>
          <p:nvPr>
            <p:ph type="sldNum" idx="170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9581959-9CCA-468E-8C87-7587E5381C5A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03" name="PlaceHolder 3"/>
          <p:cNvSpPr>
            <a:spLocks noGrp="1"/>
          </p:cNvSpPr>
          <p:nvPr>
            <p:ph type="body"/>
          </p:nvPr>
        </p:nvSpPr>
        <p:spPr>
          <a:xfrm>
            <a:off x="6816600" y="1433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4" name="PlaceHolder 4"/>
          <p:cNvSpPr>
            <a:spLocks noGrp="1"/>
          </p:cNvSpPr>
          <p:nvPr>
            <p:ph type="body"/>
          </p:nvPr>
        </p:nvSpPr>
        <p:spPr>
          <a:xfrm>
            <a:off x="6332760" y="4500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5" name="PlaceHolder 5"/>
          <p:cNvSpPr>
            <a:spLocks noGrp="1"/>
          </p:cNvSpPr>
          <p:nvPr>
            <p:ph type="body"/>
          </p:nvPr>
        </p:nvSpPr>
        <p:spPr>
          <a:xfrm>
            <a:off x="6332760" y="3964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6" name="PlaceHolder 6"/>
          <p:cNvSpPr>
            <a:spLocks noGrp="1"/>
          </p:cNvSpPr>
          <p:nvPr>
            <p:ph type="body"/>
          </p:nvPr>
        </p:nvSpPr>
        <p:spPr>
          <a:xfrm>
            <a:off x="10445040" y="1433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7" name="PlaceHolder 7"/>
          <p:cNvSpPr>
            <a:spLocks noGrp="1"/>
          </p:cNvSpPr>
          <p:nvPr>
            <p:ph type="body"/>
          </p:nvPr>
        </p:nvSpPr>
        <p:spPr>
          <a:xfrm>
            <a:off x="9961200" y="4500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8" name="PlaceHolder 8"/>
          <p:cNvSpPr>
            <a:spLocks noGrp="1"/>
          </p:cNvSpPr>
          <p:nvPr>
            <p:ph type="body"/>
          </p:nvPr>
        </p:nvSpPr>
        <p:spPr>
          <a:xfrm>
            <a:off x="9961200" y="3964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9" name="PlaceHolder 9"/>
          <p:cNvSpPr>
            <a:spLocks noGrp="1"/>
          </p:cNvSpPr>
          <p:nvPr>
            <p:ph type="body"/>
          </p:nvPr>
        </p:nvSpPr>
        <p:spPr>
          <a:xfrm>
            <a:off x="14073480" y="1433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0" name="PlaceHolder 10"/>
          <p:cNvSpPr>
            <a:spLocks noGrp="1"/>
          </p:cNvSpPr>
          <p:nvPr>
            <p:ph type="body"/>
          </p:nvPr>
        </p:nvSpPr>
        <p:spPr>
          <a:xfrm>
            <a:off x="13589280" y="4500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1" name="PlaceHolder 11"/>
          <p:cNvSpPr>
            <a:spLocks noGrp="1"/>
          </p:cNvSpPr>
          <p:nvPr>
            <p:ph type="body"/>
          </p:nvPr>
        </p:nvSpPr>
        <p:spPr>
          <a:xfrm>
            <a:off x="13589280" y="3964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2" name="PlaceHolder 12"/>
          <p:cNvSpPr>
            <a:spLocks noGrp="1"/>
          </p:cNvSpPr>
          <p:nvPr>
            <p:ph type="body"/>
          </p:nvPr>
        </p:nvSpPr>
        <p:spPr>
          <a:xfrm>
            <a:off x="6816600" y="5330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3" name="PlaceHolder 13"/>
          <p:cNvSpPr>
            <a:spLocks noGrp="1"/>
          </p:cNvSpPr>
          <p:nvPr>
            <p:ph type="body"/>
          </p:nvPr>
        </p:nvSpPr>
        <p:spPr>
          <a:xfrm>
            <a:off x="6332760" y="8397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4" name="PlaceHolder 14"/>
          <p:cNvSpPr>
            <a:spLocks noGrp="1"/>
          </p:cNvSpPr>
          <p:nvPr>
            <p:ph type="body"/>
          </p:nvPr>
        </p:nvSpPr>
        <p:spPr>
          <a:xfrm>
            <a:off x="6332760" y="7861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5" name="PlaceHolder 15"/>
          <p:cNvSpPr>
            <a:spLocks noGrp="1"/>
          </p:cNvSpPr>
          <p:nvPr>
            <p:ph type="body"/>
          </p:nvPr>
        </p:nvSpPr>
        <p:spPr>
          <a:xfrm>
            <a:off x="10445040" y="5330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6" name="PlaceHolder 16"/>
          <p:cNvSpPr>
            <a:spLocks noGrp="1"/>
          </p:cNvSpPr>
          <p:nvPr>
            <p:ph type="body"/>
          </p:nvPr>
        </p:nvSpPr>
        <p:spPr>
          <a:xfrm>
            <a:off x="9961200" y="8397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7" name="PlaceHolder 17"/>
          <p:cNvSpPr>
            <a:spLocks noGrp="1"/>
          </p:cNvSpPr>
          <p:nvPr>
            <p:ph type="body"/>
          </p:nvPr>
        </p:nvSpPr>
        <p:spPr>
          <a:xfrm>
            <a:off x="9961200" y="7861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8" name="PlaceHolder 18"/>
          <p:cNvSpPr>
            <a:spLocks noGrp="1"/>
          </p:cNvSpPr>
          <p:nvPr>
            <p:ph type="body"/>
          </p:nvPr>
        </p:nvSpPr>
        <p:spPr>
          <a:xfrm>
            <a:off x="14073480" y="5330520"/>
            <a:ext cx="2320920" cy="23209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9" name="PlaceHolder 19"/>
          <p:cNvSpPr>
            <a:spLocks noGrp="1"/>
          </p:cNvSpPr>
          <p:nvPr>
            <p:ph type="body"/>
          </p:nvPr>
        </p:nvSpPr>
        <p:spPr>
          <a:xfrm>
            <a:off x="13589280" y="8397000"/>
            <a:ext cx="3288960" cy="47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0" name="PlaceHolder 20"/>
          <p:cNvSpPr>
            <a:spLocks noGrp="1"/>
          </p:cNvSpPr>
          <p:nvPr>
            <p:ph type="body"/>
          </p:nvPr>
        </p:nvSpPr>
        <p:spPr>
          <a:xfrm>
            <a:off x="13589280" y="7861680"/>
            <a:ext cx="3288960" cy="52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1" name="PlaceHolder 21"/>
          <p:cNvSpPr>
            <a:spLocks noGrp="1"/>
          </p:cNvSpPr>
          <p:nvPr>
            <p:ph type="title"/>
          </p:nvPr>
        </p:nvSpPr>
        <p:spPr>
          <a:xfrm>
            <a:off x="1403280" y="2116440"/>
            <a:ext cx="451188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2" name="PlaceHolder 22"/>
          <p:cNvSpPr>
            <a:spLocks noGrp="1"/>
          </p:cNvSpPr>
          <p:nvPr>
            <p:ph type="body"/>
          </p:nvPr>
        </p:nvSpPr>
        <p:spPr>
          <a:xfrm>
            <a:off x="1403280" y="5364720"/>
            <a:ext cx="4511880" cy="350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images and text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PlaceHolder 1"/>
          <p:cNvSpPr>
            <a:spLocks noGrp="1"/>
          </p:cNvSpPr>
          <p:nvPr>
            <p:ph type="ftr" idx="171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24" name="PlaceHolder 2"/>
          <p:cNvSpPr>
            <a:spLocks noGrp="1"/>
          </p:cNvSpPr>
          <p:nvPr>
            <p:ph type="sldNum" idx="172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49F9C7C-0F12-4352-8383-138EC7C338B1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25" name="PlaceHolder 3"/>
          <p:cNvSpPr>
            <a:spLocks noGrp="1"/>
          </p:cNvSpPr>
          <p:nvPr>
            <p:ph type="body"/>
          </p:nvPr>
        </p:nvSpPr>
        <p:spPr>
          <a:xfrm>
            <a:off x="1403280" y="2508480"/>
            <a:ext cx="5069520" cy="26265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6" name="PlaceHolder 4"/>
          <p:cNvSpPr>
            <a:spLocks noGrp="1"/>
          </p:cNvSpPr>
          <p:nvPr>
            <p:ph type="body"/>
          </p:nvPr>
        </p:nvSpPr>
        <p:spPr>
          <a:xfrm>
            <a:off x="1403280" y="5226120"/>
            <a:ext cx="50695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7" name="PlaceHolder 5"/>
          <p:cNvSpPr>
            <a:spLocks noGrp="1"/>
          </p:cNvSpPr>
          <p:nvPr>
            <p:ph type="body"/>
          </p:nvPr>
        </p:nvSpPr>
        <p:spPr>
          <a:xfrm>
            <a:off x="6606000" y="2508480"/>
            <a:ext cx="5069520" cy="26265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8" name="PlaceHolder 6"/>
          <p:cNvSpPr>
            <a:spLocks noGrp="1"/>
          </p:cNvSpPr>
          <p:nvPr>
            <p:ph type="body"/>
          </p:nvPr>
        </p:nvSpPr>
        <p:spPr>
          <a:xfrm>
            <a:off x="6606000" y="5226120"/>
            <a:ext cx="50695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9" name="PlaceHolder 7"/>
          <p:cNvSpPr>
            <a:spLocks noGrp="1"/>
          </p:cNvSpPr>
          <p:nvPr>
            <p:ph type="body"/>
          </p:nvPr>
        </p:nvSpPr>
        <p:spPr>
          <a:xfrm>
            <a:off x="11808720" y="2508480"/>
            <a:ext cx="5069520" cy="26265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0" name="PlaceHolder 8"/>
          <p:cNvSpPr>
            <a:spLocks noGrp="1"/>
          </p:cNvSpPr>
          <p:nvPr>
            <p:ph type="body"/>
          </p:nvPr>
        </p:nvSpPr>
        <p:spPr>
          <a:xfrm>
            <a:off x="11808720" y="5226120"/>
            <a:ext cx="5069520" cy="579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Caption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1" name="PlaceHolder 9"/>
          <p:cNvSpPr>
            <a:spLocks noGrp="1"/>
          </p:cNvSpPr>
          <p:nvPr>
            <p:ph type="title"/>
          </p:nvPr>
        </p:nvSpPr>
        <p:spPr>
          <a:xfrm>
            <a:off x="1403280" y="6312600"/>
            <a:ext cx="5717880" cy="253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2" name="PlaceHolder 10"/>
          <p:cNvSpPr>
            <a:spLocks noGrp="1"/>
          </p:cNvSpPr>
          <p:nvPr>
            <p:ph type="body"/>
          </p:nvPr>
        </p:nvSpPr>
        <p:spPr>
          <a:xfrm>
            <a:off x="7702200" y="6312600"/>
            <a:ext cx="7556760" cy="253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 keywords and tex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PlaceHolder 1"/>
          <p:cNvSpPr>
            <a:spLocks noGrp="1"/>
          </p:cNvSpPr>
          <p:nvPr>
            <p:ph type="ftr" idx="17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34" name="PlaceHolder 2"/>
          <p:cNvSpPr>
            <a:spLocks noGrp="1"/>
          </p:cNvSpPr>
          <p:nvPr>
            <p:ph type="sldNum" idx="17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3AA5380-556D-41D1-A772-26CC5C7D8E23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35" name="Rectangle 5"/>
          <p:cNvSpPr/>
          <p:nvPr/>
        </p:nvSpPr>
        <p:spPr>
          <a:xfrm>
            <a:off x="3022560" y="1925280"/>
            <a:ext cx="2824200" cy="2824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36" name="Rectangle 6"/>
          <p:cNvSpPr/>
          <p:nvPr/>
        </p:nvSpPr>
        <p:spPr>
          <a:xfrm>
            <a:off x="5965920" y="2639520"/>
            <a:ext cx="2824200" cy="28242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37" name="Rectangle 7"/>
          <p:cNvSpPr/>
          <p:nvPr/>
        </p:nvSpPr>
        <p:spPr>
          <a:xfrm>
            <a:off x="3022560" y="4870080"/>
            <a:ext cx="2824200" cy="28242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38" name="Rectangle 8"/>
          <p:cNvSpPr/>
          <p:nvPr/>
        </p:nvSpPr>
        <p:spPr>
          <a:xfrm>
            <a:off x="5965920" y="5584320"/>
            <a:ext cx="2824200" cy="2824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39" name="PlaceHolder 3"/>
          <p:cNvSpPr>
            <a:spLocks noGrp="1"/>
          </p:cNvSpPr>
          <p:nvPr>
            <p:ph type="title"/>
          </p:nvPr>
        </p:nvSpPr>
        <p:spPr>
          <a:xfrm>
            <a:off x="11160000" y="2176920"/>
            <a:ext cx="5159160" cy="2863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0" name="PlaceHolder 4"/>
          <p:cNvSpPr>
            <a:spLocks noGrp="1"/>
          </p:cNvSpPr>
          <p:nvPr>
            <p:ph type="body"/>
          </p:nvPr>
        </p:nvSpPr>
        <p:spPr>
          <a:xfrm>
            <a:off x="11179080" y="5360760"/>
            <a:ext cx="515916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1" name="PlaceHolder 5"/>
          <p:cNvSpPr>
            <a:spLocks noGrp="1"/>
          </p:cNvSpPr>
          <p:nvPr>
            <p:ph type="body"/>
          </p:nvPr>
        </p:nvSpPr>
        <p:spPr>
          <a:xfrm>
            <a:off x="3022560" y="3034800"/>
            <a:ext cx="28242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2" name="PlaceHolder 6"/>
          <p:cNvSpPr>
            <a:spLocks noGrp="1"/>
          </p:cNvSpPr>
          <p:nvPr>
            <p:ph type="body"/>
          </p:nvPr>
        </p:nvSpPr>
        <p:spPr>
          <a:xfrm>
            <a:off x="3022560" y="5979600"/>
            <a:ext cx="28242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3" name="PlaceHolder 7"/>
          <p:cNvSpPr>
            <a:spLocks noGrp="1"/>
          </p:cNvSpPr>
          <p:nvPr>
            <p:ph type="body"/>
          </p:nvPr>
        </p:nvSpPr>
        <p:spPr>
          <a:xfrm>
            <a:off x="5965920" y="3749040"/>
            <a:ext cx="28242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4" name="PlaceHolder 8"/>
          <p:cNvSpPr>
            <a:spLocks noGrp="1"/>
          </p:cNvSpPr>
          <p:nvPr>
            <p:ph type="body"/>
          </p:nvPr>
        </p:nvSpPr>
        <p:spPr>
          <a:xfrm>
            <a:off x="5965920" y="6693840"/>
            <a:ext cx="2824200" cy="60516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1440" rIns="91440" tIns="45720" bIns="45720" anchor="ctr">
            <a:norm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 process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PlaceHolder 1"/>
          <p:cNvSpPr>
            <a:spLocks noGrp="1"/>
          </p:cNvSpPr>
          <p:nvPr>
            <p:ph type="ftr" idx="175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46" name="PlaceHolder 2"/>
          <p:cNvSpPr>
            <a:spLocks noGrp="1"/>
          </p:cNvSpPr>
          <p:nvPr>
            <p:ph type="sldNum" idx="176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24341DE-D027-4901-98D1-52F9ECD16CE7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47" name="Diamond 4"/>
          <p:cNvSpPr/>
          <p:nvPr/>
        </p:nvSpPr>
        <p:spPr>
          <a:xfrm>
            <a:off x="3936960" y="3588480"/>
            <a:ext cx="1270800" cy="127080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48" name="PlaceHolder 3"/>
          <p:cNvSpPr>
            <a:spLocks noGrp="1"/>
          </p:cNvSpPr>
          <p:nvPr>
            <p:ph type="body"/>
          </p:nvPr>
        </p:nvSpPr>
        <p:spPr>
          <a:xfrm rot="18900000">
            <a:off x="4638240" y="265608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9" name="PlaceHolder 4"/>
          <p:cNvSpPr>
            <a:spLocks noGrp="1"/>
          </p:cNvSpPr>
          <p:nvPr>
            <p:ph type="body"/>
          </p:nvPr>
        </p:nvSpPr>
        <p:spPr>
          <a:xfrm rot="18900000">
            <a:off x="13778280" y="265608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0" name="PlaceHolder 5"/>
          <p:cNvSpPr>
            <a:spLocks noGrp="1"/>
          </p:cNvSpPr>
          <p:nvPr>
            <p:ph type="body"/>
          </p:nvPr>
        </p:nvSpPr>
        <p:spPr>
          <a:xfrm rot="18900000">
            <a:off x="3985560" y="5011920"/>
            <a:ext cx="230508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1" name="PlaceHolder 6"/>
          <p:cNvSpPr>
            <a:spLocks noGrp="1"/>
          </p:cNvSpPr>
          <p:nvPr>
            <p:ph type="body"/>
          </p:nvPr>
        </p:nvSpPr>
        <p:spPr>
          <a:xfrm rot="18900000">
            <a:off x="6728040" y="5175000"/>
            <a:ext cx="230508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2" name="PlaceHolder 7"/>
          <p:cNvSpPr>
            <a:spLocks noGrp="1"/>
          </p:cNvSpPr>
          <p:nvPr>
            <p:ph type="body"/>
          </p:nvPr>
        </p:nvSpPr>
        <p:spPr>
          <a:xfrm rot="18900000">
            <a:off x="9821880" y="5011920"/>
            <a:ext cx="230508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3" name="PlaceHolder 8"/>
          <p:cNvSpPr>
            <a:spLocks noGrp="1"/>
          </p:cNvSpPr>
          <p:nvPr>
            <p:ph type="body"/>
          </p:nvPr>
        </p:nvSpPr>
        <p:spPr>
          <a:xfrm rot="18900000">
            <a:off x="7392240" y="281628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4" name="PlaceHolder 9"/>
          <p:cNvSpPr>
            <a:spLocks noGrp="1"/>
          </p:cNvSpPr>
          <p:nvPr>
            <p:ph type="body"/>
          </p:nvPr>
        </p:nvSpPr>
        <p:spPr>
          <a:xfrm rot="18900000">
            <a:off x="10647360" y="2816280"/>
            <a:ext cx="2458440" cy="56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Word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5" name="PlaceHolder 10"/>
          <p:cNvSpPr>
            <a:spLocks noGrp="1"/>
          </p:cNvSpPr>
          <p:nvPr>
            <p:ph type="title"/>
          </p:nvPr>
        </p:nvSpPr>
        <p:spPr>
          <a:xfrm>
            <a:off x="1403280" y="7000560"/>
            <a:ext cx="5717880" cy="204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r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6" name="PlaceHolder 11"/>
          <p:cNvSpPr>
            <a:spLocks noGrp="1"/>
          </p:cNvSpPr>
          <p:nvPr>
            <p:ph type="body"/>
          </p:nvPr>
        </p:nvSpPr>
        <p:spPr>
          <a:xfrm>
            <a:off x="7579080" y="7187760"/>
            <a:ext cx="7679880" cy="165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7" name="Diamond 7"/>
          <p:cNvSpPr/>
          <p:nvPr/>
        </p:nvSpPr>
        <p:spPr>
          <a:xfrm>
            <a:off x="5885640" y="3907800"/>
            <a:ext cx="632160" cy="632160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58" name="Diamond 8"/>
          <p:cNvSpPr/>
          <p:nvPr/>
        </p:nvSpPr>
        <p:spPr>
          <a:xfrm>
            <a:off x="7195320" y="3907800"/>
            <a:ext cx="632160" cy="632160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59" name="Diamond 5"/>
          <p:cNvSpPr/>
          <p:nvPr/>
        </p:nvSpPr>
        <p:spPr>
          <a:xfrm>
            <a:off x="8505360" y="3588480"/>
            <a:ext cx="1270800" cy="127080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60" name="Diamond 9"/>
          <p:cNvSpPr/>
          <p:nvPr/>
        </p:nvSpPr>
        <p:spPr>
          <a:xfrm>
            <a:off x="10454040" y="3907800"/>
            <a:ext cx="632160" cy="632160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61" name="Diamond 10"/>
          <p:cNvSpPr/>
          <p:nvPr/>
        </p:nvSpPr>
        <p:spPr>
          <a:xfrm>
            <a:off x="11763720" y="3907800"/>
            <a:ext cx="632160" cy="632160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262" name="Diamond 6"/>
          <p:cNvSpPr/>
          <p:nvPr/>
        </p:nvSpPr>
        <p:spPr>
          <a:xfrm>
            <a:off x="13073760" y="3588480"/>
            <a:ext cx="1270800" cy="1270800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pPr algn="ctr" defTabSz="4572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 right imag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PlaceHolder 1"/>
          <p:cNvSpPr>
            <a:spLocks noGrp="1"/>
          </p:cNvSpPr>
          <p:nvPr>
            <p:ph type="ftr" idx="177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64" name="PlaceHolder 2"/>
          <p:cNvSpPr>
            <a:spLocks noGrp="1"/>
          </p:cNvSpPr>
          <p:nvPr>
            <p:ph type="sldNum" idx="178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7F8306C-830E-4E5E-86CC-9F90F53E00D4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65" name="PlaceHolder 3"/>
          <p:cNvSpPr>
            <a:spLocks noGrp="1"/>
          </p:cNvSpPr>
          <p:nvPr>
            <p:ph type="title"/>
          </p:nvPr>
        </p:nvSpPr>
        <p:spPr>
          <a:xfrm>
            <a:off x="1403280" y="2116440"/>
            <a:ext cx="4511880" cy="301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66" name="PlaceHolder 4"/>
          <p:cNvSpPr>
            <a:spLocks noGrp="1"/>
          </p:cNvSpPr>
          <p:nvPr>
            <p:ph type="body"/>
          </p:nvPr>
        </p:nvSpPr>
        <p:spPr>
          <a:xfrm>
            <a:off x="1403280" y="5364720"/>
            <a:ext cx="4511880" cy="350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67" name="PlaceHolder 5"/>
          <p:cNvSpPr>
            <a:spLocks noGrp="1"/>
          </p:cNvSpPr>
          <p:nvPr>
            <p:ph type="body"/>
          </p:nvPr>
        </p:nvSpPr>
        <p:spPr>
          <a:xfrm>
            <a:off x="7128000" y="1398240"/>
            <a:ext cx="9750240" cy="7471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Gidole"/>
                <a:ea typeface="Spica Neue"/>
              </a:rPr>
              <a:t>Click icon to add picture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
</Relationships>
</file>

<file path=ppt/slideMasters/_rels/slideMaster101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
</Relationships>
</file>

<file path=ppt/slideMasters/_rels/slideMaster109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109.xml"/>
</Relationships>
</file>

<file path=ppt/slideMasters/_rels/slideMaster110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110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42.xml"/><Relationship Id="rId32" Type="http://schemas.openxmlformats.org/officeDocument/2006/relationships/slideLayout" Target="../slideLayouts/slideLayout43.xml"/><Relationship Id="rId33" Type="http://schemas.openxmlformats.org/officeDocument/2006/relationships/slideLayout" Target="../slideLayouts/slideLayout44.xml"/><Relationship Id="rId34" Type="http://schemas.openxmlformats.org/officeDocument/2006/relationships/slideLayout" Target="../slideLayouts/slideLayout45.xml"/><Relationship Id="rId35" Type="http://schemas.openxmlformats.org/officeDocument/2006/relationships/slideLayout" Target="../slideLayouts/slideLayout46.xml"/><Relationship Id="rId36" Type="http://schemas.openxmlformats.org/officeDocument/2006/relationships/slideLayout" Target="../slideLayouts/slideLayout47.xml"/><Relationship Id="rId37" Type="http://schemas.openxmlformats.org/officeDocument/2006/relationships/slideLayout" Target="../slideLayouts/slideLayout48.xml"/><Relationship Id="rId38" Type="http://schemas.openxmlformats.org/officeDocument/2006/relationships/slideLayout" Target="../slideLayouts/slideLayout49.xml"/><Relationship Id="rId39" Type="http://schemas.openxmlformats.org/officeDocument/2006/relationships/slideLayout" Target="../slideLayouts/slideLayout50.xml"/><Relationship Id="rId40" Type="http://schemas.openxmlformats.org/officeDocument/2006/relationships/slideLayout" Target="../slideLayouts/slideLayout51.xml"/><Relationship Id="rId41" Type="http://schemas.openxmlformats.org/officeDocument/2006/relationships/slideLayout" Target="../slideLayouts/slideLayout52.xml"/><Relationship Id="rId42" Type="http://schemas.openxmlformats.org/officeDocument/2006/relationships/slideLayout" Target="../slideLayouts/slideLayout53.xml"/><Relationship Id="rId43" Type="http://schemas.openxmlformats.org/officeDocument/2006/relationships/slideLayout" Target="../slideLayouts/slideLayout54.xml"/><Relationship Id="rId44" Type="http://schemas.openxmlformats.org/officeDocument/2006/relationships/slideLayout" Target="../slideLayouts/slideLayout55.xml"/><Relationship Id="rId45" Type="http://schemas.openxmlformats.org/officeDocument/2006/relationships/slideLayout" Target="../slideLayouts/slideLayout56.xml"/><Relationship Id="rId46" Type="http://schemas.openxmlformats.org/officeDocument/2006/relationships/slideLayout" Target="../slideLayouts/slideLayout57.xml"/><Relationship Id="rId47" Type="http://schemas.openxmlformats.org/officeDocument/2006/relationships/slideLayout" Target="../slideLayouts/slideLayout58.xml"/><Relationship Id="rId48" Type="http://schemas.openxmlformats.org/officeDocument/2006/relationships/slideLayout" Target="../slideLayouts/slideLayout59.xml"/><Relationship Id="rId49" Type="http://schemas.openxmlformats.org/officeDocument/2006/relationships/slideLayout" Target="../slideLayouts/slideLayout60.xml"/><Relationship Id="rId50" Type="http://schemas.openxmlformats.org/officeDocument/2006/relationships/slideLayout" Target="../slideLayouts/slideLayout61.xml"/><Relationship Id="rId51" Type="http://schemas.openxmlformats.org/officeDocument/2006/relationships/slideLayout" Target="../slideLayouts/slideLayout62.xml"/><Relationship Id="rId52" Type="http://schemas.openxmlformats.org/officeDocument/2006/relationships/slideLayout" Target="../slideLayouts/slideLayout63.xml"/><Relationship Id="rId53" Type="http://schemas.openxmlformats.org/officeDocument/2006/relationships/slideLayout" Target="../slideLayouts/slideLayout64.xml"/><Relationship Id="rId54" Type="http://schemas.openxmlformats.org/officeDocument/2006/relationships/slideLayout" Target="../slideLayouts/slideLayout65.xml"/><Relationship Id="rId55" Type="http://schemas.openxmlformats.org/officeDocument/2006/relationships/slideLayout" Target="../slideLayouts/slideLayout66.xml"/><Relationship Id="rId56" Type="http://schemas.openxmlformats.org/officeDocument/2006/relationships/slideLayout" Target="../slideLayouts/slideLayout67.xml"/><Relationship Id="rId57" Type="http://schemas.openxmlformats.org/officeDocument/2006/relationships/slideLayout" Target="../slideLayouts/slideLayout68.xml"/><Relationship Id="rId58" Type="http://schemas.openxmlformats.org/officeDocument/2006/relationships/slideLayout" Target="../slideLayouts/slideLayout69.xml"/><Relationship Id="rId59" Type="http://schemas.openxmlformats.org/officeDocument/2006/relationships/slideLayout" Target="../slideLayouts/slideLayout70.xml"/><Relationship Id="rId60" Type="http://schemas.openxmlformats.org/officeDocument/2006/relationships/slideLayout" Target="../slideLayouts/slideLayout71.xml"/><Relationship Id="rId61" Type="http://schemas.openxmlformats.org/officeDocument/2006/relationships/slideLayout" Target="../slideLayouts/slideLayout72.xml"/><Relationship Id="rId62" Type="http://schemas.openxmlformats.org/officeDocument/2006/relationships/slideLayout" Target="../slideLayouts/slideLayout73.xml"/><Relationship Id="rId63" Type="http://schemas.openxmlformats.org/officeDocument/2006/relationships/slideLayout" Target="../slideLayouts/slideLayout74.xml"/><Relationship Id="rId64" Type="http://schemas.openxmlformats.org/officeDocument/2006/relationships/slideLayout" Target="../slideLayouts/slideLayout75.xml"/><Relationship Id="rId65" Type="http://schemas.openxmlformats.org/officeDocument/2006/relationships/slideLayout" Target="../slideLayouts/slideLayout76.xml"/><Relationship Id="rId66" Type="http://schemas.openxmlformats.org/officeDocument/2006/relationships/slideLayout" Target="../slideLayouts/slideLayout77.xml"/><Relationship Id="rId67" Type="http://schemas.openxmlformats.org/officeDocument/2006/relationships/slideLayout" Target="../slideLayouts/slideLayout78.xml"/><Relationship Id="rId68" Type="http://schemas.openxmlformats.org/officeDocument/2006/relationships/slideLayout" Target="../slideLayouts/slideLayout79.xml"/><Relationship Id="rId69" Type="http://schemas.openxmlformats.org/officeDocument/2006/relationships/slideLayout" Target="../slideLayouts/slideLayout80.xml"/><Relationship Id="rId70" Type="http://schemas.openxmlformats.org/officeDocument/2006/relationships/slideLayout" Target="../slideLayouts/slideLayout81.xml"/><Relationship Id="rId71" Type="http://schemas.openxmlformats.org/officeDocument/2006/relationships/slideLayout" Target="../slideLayouts/slideLayout82.xml"/><Relationship Id="rId72" Type="http://schemas.openxmlformats.org/officeDocument/2006/relationships/slideLayout" Target="../slideLayouts/slideLayout83.xml"/><Relationship Id="rId73" Type="http://schemas.openxmlformats.org/officeDocument/2006/relationships/slideLayout" Target="../slideLayouts/slideLayout84.xml"/><Relationship Id="rId74" Type="http://schemas.openxmlformats.org/officeDocument/2006/relationships/slideLayout" Target="../slideLayouts/slideLayout85.xml"/><Relationship Id="rId75" Type="http://schemas.openxmlformats.org/officeDocument/2006/relationships/slideLayout" Target="../slideLayouts/slideLayout86.xml"/><Relationship Id="rId76" Type="http://schemas.openxmlformats.org/officeDocument/2006/relationships/slideLayout" Target="../slideLayouts/slideLayout87.xml"/><Relationship Id="rId77" Type="http://schemas.openxmlformats.org/officeDocument/2006/relationships/slideLayout" Target="../slideLayouts/slideLayout88.xml"/><Relationship Id="rId78" Type="http://schemas.openxmlformats.org/officeDocument/2006/relationships/slideLayout" Target="../slideLayouts/slideLayout89.xml"/><Relationship Id="rId79" Type="http://schemas.openxmlformats.org/officeDocument/2006/relationships/slideLayout" Target="../slideLayouts/slideLayout90.xml"/><Relationship Id="rId80" Type="http://schemas.openxmlformats.org/officeDocument/2006/relationships/slideLayout" Target="../slideLayouts/slideLayout91.xml"/><Relationship Id="rId81" Type="http://schemas.openxmlformats.org/officeDocument/2006/relationships/slideLayout" Target="../slideLayouts/slideLayout92.xml"/><Relationship Id="rId82" Type="http://schemas.openxmlformats.org/officeDocument/2006/relationships/slideLayout" Target="../slideLayouts/slideLayout93.xml"/><Relationship Id="rId83" Type="http://schemas.openxmlformats.org/officeDocument/2006/relationships/slideLayout" Target="../slideLayouts/slideLayout94.xml"/><Relationship Id="rId84" Type="http://schemas.openxmlformats.org/officeDocument/2006/relationships/slideLayout" Target="../slideLayouts/slideLayout95.xml"/><Relationship Id="rId85" Type="http://schemas.openxmlformats.org/officeDocument/2006/relationships/slideLayout" Target="../slideLayouts/slideLayout96.xml"/><Relationship Id="rId86" Type="http://schemas.openxmlformats.org/officeDocument/2006/relationships/slideLayout" Target="../slideLayouts/slideLayout97.xml"/><Relationship Id="rId87" Type="http://schemas.openxmlformats.org/officeDocument/2006/relationships/slideLayout" Target="../slideLayouts/slideLayout98.xml"/><Relationship Id="rId88" Type="http://schemas.openxmlformats.org/officeDocument/2006/relationships/slideLayout" Target="../slideLayouts/slideLayout99.xml"/><Relationship Id="rId89" Type="http://schemas.openxmlformats.org/officeDocument/2006/relationships/slideLayout" Target="../slideLayouts/slideLayout100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</p:sldLayoutIdLst>
</p:sldMaster>
</file>

<file path=ppt/slideMasters/slideMaster10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</p:sldLayoutIdLst>
</p:sldMaster>
</file>

<file path=ppt/slideMasters/slideMaster10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PlaceHolder 1"/>
          <p:cNvSpPr>
            <a:spLocks noGrp="1"/>
          </p:cNvSpPr>
          <p:nvPr>
            <p:ph type="ftr" idx="179"/>
          </p:nvPr>
        </p:nvSpPr>
        <p:spPr>
          <a:xfrm>
            <a:off x="11169720" y="9615960"/>
            <a:ext cx="6773400" cy="53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03" name="PlaceHolder 2"/>
          <p:cNvSpPr>
            <a:spLocks noGrp="1"/>
          </p:cNvSpPr>
          <p:nvPr>
            <p:ph type="sldNum" idx="180"/>
          </p:nvPr>
        </p:nvSpPr>
        <p:spPr>
          <a:xfrm>
            <a:off x="15265440" y="8876880"/>
            <a:ext cx="2703240" cy="100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F4F8589-06FF-4889-946E-853A588265B9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04" name="PlaceHolder 3"/>
          <p:cNvSpPr>
            <a:spLocks noGrp="1"/>
          </p:cNvSpPr>
          <p:nvPr>
            <p:ph type="title"/>
          </p:nvPr>
        </p:nvSpPr>
        <p:spPr>
          <a:xfrm>
            <a:off x="914400" y="410040"/>
            <a:ext cx="16458840" cy="171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текста заглавия щёлкните мышью</a:t>
            </a:r>
            <a:endParaRPr b="0" lang="ru-RU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05" name="PlaceHolder 4"/>
          <p:cNvSpPr>
            <a:spLocks noGrp="1"/>
          </p:cNvSpPr>
          <p:nvPr>
            <p:ph type="body"/>
          </p:nvPr>
        </p:nvSpPr>
        <p:spPr>
          <a:xfrm>
            <a:off x="914400" y="2406600"/>
            <a:ext cx="16458840" cy="596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Для правки структуры щёлкните мышью</a:t>
            </a:r>
            <a:endParaRPr b="0" lang="ru-RU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Второй уровень структуры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Третий уровень структуры</a:t>
            </a:r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Четвёртый уровень структуры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Пятый уровень структуры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Шестой уровень структуры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Седьмой уровень структуры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2" r:id="rId2"/>
  </p:sldLayoutIdLst>
</p:sldMaster>
</file>

<file path=ppt/slideMasters/slideMaster1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PlaceHolder 1"/>
          <p:cNvSpPr>
            <a:spLocks noGrp="1"/>
          </p:cNvSpPr>
          <p:nvPr>
            <p:ph type="ftr" idx="181"/>
          </p:nvPr>
        </p:nvSpPr>
        <p:spPr>
          <a:xfrm>
            <a:off x="11169720" y="9616320"/>
            <a:ext cx="6779520" cy="545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07" name="PlaceHolder 2"/>
          <p:cNvSpPr>
            <a:spLocks noGrp="1"/>
          </p:cNvSpPr>
          <p:nvPr>
            <p:ph type="sldNum" idx="182"/>
          </p:nvPr>
        </p:nvSpPr>
        <p:spPr>
          <a:xfrm>
            <a:off x="15265440" y="8877240"/>
            <a:ext cx="2709360" cy="101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94C5698-D5F3-4D6D-83A3-2D292C188386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08" name="Oval 93"/>
          <p:cNvSpPr/>
          <p:nvPr/>
        </p:nvSpPr>
        <p:spPr>
          <a:xfrm>
            <a:off x="9033120" y="2670840"/>
            <a:ext cx="219600" cy="2196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309" name="Oval 94"/>
          <p:cNvSpPr/>
          <p:nvPr/>
        </p:nvSpPr>
        <p:spPr>
          <a:xfrm>
            <a:off x="9033120" y="5041080"/>
            <a:ext cx="219600" cy="2196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sp>
        <p:nvSpPr>
          <p:cNvPr id="1310" name="Oval 95"/>
          <p:cNvSpPr/>
          <p:nvPr/>
        </p:nvSpPr>
        <p:spPr>
          <a:xfrm>
            <a:off x="9033120" y="7404480"/>
            <a:ext cx="219600" cy="2196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numCol="1" spcCol="0" horzOverflow="overflow" lIns="90000" rIns="90000" tIns="45000" bIns="45000" anchor="ctr">
            <a:noAutofit/>
          </a:bodyPr>
          <a:p>
            <a:endParaRPr b="0" lang="ru-RU" sz="1800" strike="noStrike" u="none">
              <a:solidFill>
                <a:schemeClr val="lt1"/>
              </a:solidFill>
              <a:effectLst/>
              <a:uFillTx/>
              <a:latin typeface="Gidole"/>
              <a:ea typeface="Spica Neue"/>
            </a:endParaRPr>
          </a:p>
        </p:txBody>
      </p:sp>
      <p:cxnSp>
        <p:nvCxnSpPr>
          <p:cNvPr id="1311" name="Straight Connector 100"/>
          <p:cNvCxnSpPr>
            <a:stCxn id="1308" idx="4"/>
            <a:endCxn id="1309" idx="0"/>
          </p:cNvCxnSpPr>
          <p:nvPr/>
        </p:nvCxnSpPr>
        <p:spPr>
          <a:xfrm>
            <a:off x="9142920" y="2890440"/>
            <a:ext cx="360" cy="215100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1312" name="Straight Connector 101"/>
          <p:cNvCxnSpPr>
            <a:stCxn id="1310" idx="0"/>
            <a:endCxn id="1309" idx="4"/>
          </p:cNvCxnSpPr>
          <p:nvPr/>
        </p:nvCxnSpPr>
        <p:spPr>
          <a:xfrm flipV="1">
            <a:off x="9142920" y="5260680"/>
            <a:ext cx="360" cy="214416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cxnSp>
        <p:nvCxnSpPr>
          <p:cNvPr id="1313" name="Straight Connector 108"/>
          <p:cNvCxnSpPr>
            <a:endCxn id="1310" idx="4"/>
          </p:cNvCxnSpPr>
          <p:nvPr/>
        </p:nvCxnSpPr>
        <p:spPr>
          <a:xfrm flipH="1" flipV="1">
            <a:off x="9142920" y="7624080"/>
            <a:ext cx="1800" cy="2663280"/>
          </a:xfrm>
          <a:prstGeom prst="straightConnector1">
            <a:avLst/>
          </a:prstGeom>
          <a:ln w="12700">
            <a:solidFill>
              <a:srgbClr val="b2c7ce"/>
            </a:solidFill>
            <a:round/>
          </a:ln>
        </p:spPr>
      </p:cxnSp>
      <p:sp>
        <p:nvSpPr>
          <p:cNvPr id="1314" name="PlaceHolder 3"/>
          <p:cNvSpPr>
            <a:spLocks noGrp="1"/>
          </p:cNvSpPr>
          <p:nvPr>
            <p:ph type="body"/>
          </p:nvPr>
        </p:nvSpPr>
        <p:spPr>
          <a:xfrm>
            <a:off x="9622080" y="3091680"/>
            <a:ext cx="5641200" cy="1043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5" name="PlaceHolder 4"/>
          <p:cNvSpPr>
            <a:spLocks noGrp="1"/>
          </p:cNvSpPr>
          <p:nvPr>
            <p:ph type="body"/>
          </p:nvPr>
        </p:nvSpPr>
        <p:spPr>
          <a:xfrm>
            <a:off x="9622080" y="2432520"/>
            <a:ext cx="5641200" cy="583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6" name="PlaceHolder 5"/>
          <p:cNvSpPr>
            <a:spLocks noGrp="1"/>
          </p:cNvSpPr>
          <p:nvPr>
            <p:ph type="body"/>
          </p:nvPr>
        </p:nvSpPr>
        <p:spPr>
          <a:xfrm>
            <a:off x="9622080" y="5465160"/>
            <a:ext cx="5641200" cy="1043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7" name="PlaceHolder 6"/>
          <p:cNvSpPr>
            <a:spLocks noGrp="1"/>
          </p:cNvSpPr>
          <p:nvPr>
            <p:ph type="body"/>
          </p:nvPr>
        </p:nvSpPr>
        <p:spPr>
          <a:xfrm>
            <a:off x="9622080" y="4806000"/>
            <a:ext cx="5641200" cy="583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8" name="PlaceHolder 7"/>
          <p:cNvSpPr>
            <a:spLocks noGrp="1"/>
          </p:cNvSpPr>
          <p:nvPr>
            <p:ph type="body"/>
          </p:nvPr>
        </p:nvSpPr>
        <p:spPr>
          <a:xfrm>
            <a:off x="9622080" y="7831440"/>
            <a:ext cx="5641200" cy="1043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9" name="PlaceHolder 8"/>
          <p:cNvSpPr>
            <a:spLocks noGrp="1"/>
          </p:cNvSpPr>
          <p:nvPr>
            <p:ph type="body"/>
          </p:nvPr>
        </p:nvSpPr>
        <p:spPr>
          <a:xfrm>
            <a:off x="9622080" y="7171920"/>
            <a:ext cx="5641200" cy="583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trike="noStrike" u="none">
                <a:solidFill>
                  <a:schemeClr val="dk2"/>
                </a:solidFill>
                <a:effectLst/>
                <a:uFillTx/>
                <a:latin typeface="Coo Hew"/>
                <a:ea typeface="Spica Neue"/>
              </a:rPr>
              <a:t>Heading goes here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0" name="PlaceHolder 9"/>
          <p:cNvSpPr>
            <a:spLocks noGrp="1"/>
          </p:cNvSpPr>
          <p:nvPr>
            <p:ph type="title"/>
          </p:nvPr>
        </p:nvSpPr>
        <p:spPr>
          <a:xfrm>
            <a:off x="1403280" y="2116800"/>
            <a:ext cx="4787640" cy="301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137124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Slide title</a:t>
            </a:r>
            <a:br>
              <a:rPr sz="5400"/>
            </a:b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Coo Hew"/>
                <a:ea typeface="Spica Neue Bold"/>
              </a:rPr>
              <a:t>goes here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1" name="PlaceHolder 10"/>
          <p:cNvSpPr>
            <a:spLocks noGrp="1"/>
          </p:cNvSpPr>
          <p:nvPr>
            <p:ph type="body"/>
          </p:nvPr>
        </p:nvSpPr>
        <p:spPr>
          <a:xfrm>
            <a:off x="1403280" y="5365080"/>
            <a:ext cx="4787640" cy="351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just" defTabSz="1371240">
              <a:lnSpc>
                <a:spcPct val="16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2"/>
                </a:solidFill>
                <a:effectLst/>
                <a:uFillTx/>
                <a:latin typeface="Gidole"/>
                <a:ea typeface="Spica Neue"/>
              </a:rPr>
              <a:t>Text goes here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2" name="PlaceHolder 11"/>
          <p:cNvSpPr>
            <a:spLocks noGrp="1"/>
          </p:cNvSpPr>
          <p:nvPr>
            <p:ph type="body"/>
          </p:nvPr>
        </p:nvSpPr>
        <p:spPr>
          <a:xfrm>
            <a:off x="6985080" y="2480040"/>
            <a:ext cx="1536120" cy="58392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23" name="PlaceHolder 12"/>
          <p:cNvSpPr>
            <a:spLocks noGrp="1"/>
          </p:cNvSpPr>
          <p:nvPr>
            <p:ph type="body"/>
          </p:nvPr>
        </p:nvSpPr>
        <p:spPr>
          <a:xfrm>
            <a:off x="6985080" y="4853520"/>
            <a:ext cx="1536120" cy="58392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24" name="PlaceHolder 13"/>
          <p:cNvSpPr>
            <a:spLocks noGrp="1"/>
          </p:cNvSpPr>
          <p:nvPr>
            <p:ph type="body"/>
          </p:nvPr>
        </p:nvSpPr>
        <p:spPr>
          <a:xfrm>
            <a:off x="6985080" y="7229160"/>
            <a:ext cx="1536120" cy="58392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137124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lt1"/>
                </a:solidFill>
                <a:effectLst/>
                <a:uFillTx/>
                <a:latin typeface="Coo Hew"/>
                <a:ea typeface="Spica Neue"/>
              </a:rPr>
              <a:t>0000</a:t>
            </a:r>
            <a:endParaRPr b="0" lang="ru-RU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4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roup 4"/>
          <p:cNvGrpSpPr/>
          <p:nvPr/>
        </p:nvGrpSpPr>
        <p:grpSpPr>
          <a:xfrm>
            <a:off x="1943280" y="2176920"/>
            <a:ext cx="7654680" cy="6212520"/>
            <a:chOff x="1943280" y="2176920"/>
            <a:chExt cx="7654680" cy="6212520"/>
          </a:xfrm>
        </p:grpSpPr>
        <p:grpSp>
          <p:nvGrpSpPr>
            <p:cNvPr id="236" name="Group 5"/>
            <p:cNvGrpSpPr/>
            <p:nvPr/>
          </p:nvGrpSpPr>
          <p:grpSpPr>
            <a:xfrm>
              <a:off x="4482360" y="7561440"/>
              <a:ext cx="2574360" cy="828000"/>
              <a:chOff x="4482360" y="7561440"/>
              <a:chExt cx="2574360" cy="828000"/>
            </a:xfrm>
          </p:grpSpPr>
          <p:sp>
            <p:nvSpPr>
              <p:cNvPr id="237" name="Freeform: Shape 11"/>
              <p:cNvSpPr/>
              <p:nvPr/>
            </p:nvSpPr>
            <p:spPr>
              <a:xfrm>
                <a:off x="4482360" y="7561440"/>
                <a:ext cx="2574360" cy="828000"/>
              </a:xfrm>
              <a:custGeom>
                <a:avLst/>
                <a:gdLst>
                  <a:gd name="textAreaLeft" fmla="*/ 0 w 2574360"/>
                  <a:gd name="textAreaRight" fmla="*/ 2580840 w 2574360"/>
                  <a:gd name="textAreaTop" fmla="*/ 0 h 828000"/>
                  <a:gd name="textAreaBottom" fmla="*/ 834480 h 828000"/>
                  <a:gd name="GluePoint1X" fmla="*/ 566240 w 3002317"/>
                  <a:gd name="GluePoint1Y" fmla="*/ 0 h 970659"/>
                  <a:gd name="GluePoint2X" fmla="*/ 2432360 w 3002317"/>
                  <a:gd name="GluePoint2Y" fmla="*/ 0 h 970659"/>
                  <a:gd name="GluePoint3X" fmla="*/ 2444712 w 3002317"/>
                  <a:gd name="GluePoint3Y" fmla="*/ 153415 h 970659"/>
                  <a:gd name="GluePoint4X" fmla="*/ 2558119 w 3002317"/>
                  <a:gd name="GluePoint4Y" fmla="*/ 661012 h 970659"/>
                  <a:gd name="GluePoint5X" fmla="*/ 2962931 w 3002317"/>
                  <a:gd name="GluePoint5Y" fmla="*/ 837224 h 970659"/>
                  <a:gd name="GluePoint6X" fmla="*/ 2956436 w 3002317"/>
                  <a:gd name="GluePoint6Y" fmla="*/ 837224 h 970659"/>
                  <a:gd name="GluePoint7X" fmla="*/ 2960140 w 3002317"/>
                  <a:gd name="GluePoint7Y" fmla="*/ 837972 h 970659"/>
                  <a:gd name="GluePoint8X" fmla="*/ 3002317 w 3002317"/>
                  <a:gd name="GluePoint8Y" fmla="*/ 901602 h 970659"/>
                  <a:gd name="GluePoint9X" fmla="*/ 3002316 w 3002317"/>
                  <a:gd name="GluePoint9Y" fmla="*/ 901602 h 970659"/>
                  <a:gd name="GluePoint10X" fmla="*/ 2933259 w 3002317"/>
                  <a:gd name="GluePoint10Y" fmla="*/ 970659 h 970659"/>
                  <a:gd name="GluePoint11X" fmla="*/ 69057 w 3002317"/>
                  <a:gd name="GluePoint11Y" fmla="*/ 970658 h 970659"/>
                  <a:gd name="GluePoint12X" fmla="*/ 20226 w 3002317"/>
                  <a:gd name="GluePoint12Y" fmla="*/ 950432 h 970659"/>
                  <a:gd name="GluePoint13X" fmla="*/ 0 w 3002317"/>
                  <a:gd name="GluePoint13Y" fmla="*/ 901601 h 970659"/>
                  <a:gd name="GluePoint14X" fmla="*/ 20226 w 3002317"/>
                  <a:gd name="GluePoint14Y" fmla="*/ 852771 h 970659"/>
                  <a:gd name="GluePoint15X" fmla="*/ 36097 w 3002317"/>
                  <a:gd name="GluePoint15Y" fmla="*/ 842071 h 970659"/>
                  <a:gd name="GluePoint16X" fmla="*/ 35278 w 3002317"/>
                  <a:gd name="GluePoint16Y" fmla="*/ 842071 h 970659"/>
                  <a:gd name="GluePoint17X" fmla="*/ 37319 w 3002317"/>
                  <a:gd name="GluePoint17Y" fmla="*/ 841247 h 970659"/>
                  <a:gd name="GluePoint18X" fmla="*/ 42177 w 3002317"/>
                  <a:gd name="GluePoint18Y" fmla="*/ 837972 h 970659"/>
                  <a:gd name="GluePoint19X" fmla="*/ 48684 w 3002317"/>
                  <a:gd name="GluePoint19Y" fmla="*/ 836658 h 970659"/>
                  <a:gd name="GluePoint20X" fmla="*/ 130007 w 3002317"/>
                  <a:gd name="GluePoint20Y" fmla="*/ 803822 h 970659"/>
                  <a:gd name="GluePoint21X" fmla="*/ 440090 w 3002317"/>
                  <a:gd name="GluePoint21Y" fmla="*/ 665859 h 970659"/>
                  <a:gd name="GluePoint22X" fmla="*/ 553498 w 3002317"/>
                  <a:gd name="GluePoint22Y" fmla="*/ 158262 h 970659"/>
                </a:gdLst>
                <a:ahLst/>
                <a:cxnLst>
                  <a:cxn ang="0">
                    <a:pos x="GluePoint1X" y="GluePoint1Y"/>
                  </a:cxn>
                  <a:cxn ang="0">
                    <a:pos x="GluePoint2X" y="GluePoint2Y"/>
                  </a:cxn>
                  <a:cxn ang="0">
                    <a:pos x="GluePoint3X" y="GluePoint3Y"/>
                  </a:cxn>
                  <a:cxn ang="0">
                    <a:pos x="GluePoint4X" y="GluePoint4Y"/>
                  </a:cxn>
                  <a:cxn ang="0">
                    <a:pos x="GluePoint5X" y="GluePoint5Y"/>
                  </a:cxn>
                  <a:cxn ang="0">
                    <a:pos x="GluePoint6X" y="GluePoint6Y"/>
                  </a:cxn>
                  <a:cxn ang="0">
                    <a:pos x="GluePoint7X" y="GluePoint7Y"/>
                  </a:cxn>
                  <a:cxn ang="0">
                    <a:pos x="GluePoint8X" y="GluePoint8Y"/>
                  </a:cxn>
                  <a:cxn ang="0">
                    <a:pos x="GluePoint9X" y="GluePoint9Y"/>
                  </a:cxn>
                  <a:cxn ang="0">
                    <a:pos x="GluePoint10X" y="GluePoint10Y"/>
                  </a:cxn>
                  <a:cxn ang="0">
                    <a:pos x="GluePoint11X" y="GluePoint11Y"/>
                  </a:cxn>
                  <a:cxn ang="0">
                    <a:pos x="GluePoint12X" y="GluePoint12Y"/>
                  </a:cxn>
                  <a:cxn ang="0">
                    <a:pos x="GluePoint13X" y="GluePoint13Y"/>
                  </a:cxn>
                  <a:cxn ang="0">
                    <a:pos x="GluePoint14X" y="GluePoint14Y"/>
                  </a:cxn>
                  <a:cxn ang="0">
                    <a:pos x="GluePoint15X" y="GluePoint15Y"/>
                  </a:cxn>
                  <a:cxn ang="0">
                    <a:pos x="GluePoint16X" y="GluePoint16Y"/>
                  </a:cxn>
                  <a:cxn ang="0">
                    <a:pos x="GluePoint17X" y="GluePoint17Y"/>
                  </a:cxn>
                  <a:cxn ang="0">
                    <a:pos x="GluePoint18X" y="GluePoint18Y"/>
                  </a:cxn>
                  <a:cxn ang="0">
                    <a:pos x="GluePoint19X" y="GluePoint19Y"/>
                  </a:cxn>
                  <a:cxn ang="0">
                    <a:pos x="GluePoint20X" y="GluePoint20Y"/>
                  </a:cxn>
                  <a:cxn ang="0">
                    <a:pos x="GluePoint21X" y="GluePoint21Y"/>
                  </a:cxn>
                  <a:cxn ang="0">
                    <a:pos x="GluePoint22X" y="GluePoint22Y"/>
                  </a:cxn>
                </a:cxnLst>
                <a:rect l="textAreaLeft" t="textAreaTop" r="textAreaRight" b="textAreaBottom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457200">
                  <a:lnSpc>
                    <a:spcPct val="100000"/>
                  </a:lnSpc>
                </a:pPr>
                <a:endParaRPr b="0" lang="ru-RU" sz="1800" strike="noStrike" u="none">
                  <a:solidFill>
                    <a:schemeClr val="lt1"/>
                  </a:solidFill>
                  <a:effectLst/>
                  <a:uFillTx/>
                  <a:latin typeface="Gidole"/>
                  <a:ea typeface="Spica Neue"/>
                </a:endParaRPr>
              </a:p>
            </p:txBody>
          </p:sp>
          <p:sp>
            <p:nvSpPr>
              <p:cNvPr id="238" name="Freeform: Shape 12"/>
              <p:cNvSpPr/>
              <p:nvPr/>
            </p:nvSpPr>
            <p:spPr>
              <a:xfrm>
                <a:off x="4965120" y="7561440"/>
                <a:ext cx="1609200" cy="63720"/>
              </a:xfrm>
              <a:custGeom>
                <a:avLst/>
                <a:gdLst>
                  <a:gd name="textAreaLeft" fmla="*/ 0 w 1609200"/>
                  <a:gd name="textAreaRight" fmla="*/ 1615680 w 1609200"/>
                  <a:gd name="textAreaTop" fmla="*/ 0 h 63720"/>
                  <a:gd name="textAreaBottom" fmla="*/ 70200 h 63720"/>
                  <a:gd name="GluePoint1X" fmla="*/ 6584 w 1879289"/>
                  <a:gd name="GluePoint1Y" fmla="*/ 0 h 81781"/>
                  <a:gd name="GluePoint2X" fmla="*/ 1872704 w 1879289"/>
                  <a:gd name="GluePoint2Y" fmla="*/ 0 h 81781"/>
                  <a:gd name="GluePoint3X" fmla="*/ 1879289 w 1879289"/>
                  <a:gd name="GluePoint3Y" fmla="*/ 81781 h 81781"/>
                  <a:gd name="GluePoint4X" fmla="*/ 0 w 1879289"/>
                  <a:gd name="GluePoint4Y" fmla="*/ 81781 h 81781"/>
                </a:gdLst>
                <a:ahLst/>
                <a:cxnLst>
                  <a:cxn ang="0">
                    <a:pos x="GluePoint1X" y="GluePoint1Y"/>
                  </a:cxn>
                  <a:cxn ang="0">
                    <a:pos x="GluePoint2X" y="GluePoint2Y"/>
                  </a:cxn>
                  <a:cxn ang="0">
                    <a:pos x="GluePoint3X" y="GluePoint3Y"/>
                  </a:cxn>
                  <a:cxn ang="0">
                    <a:pos x="GluePoint4X" y="GluePoint4Y"/>
                  </a:cxn>
                </a:cxnLst>
                <a:rect l="textAreaLeft" t="textAreaTop" r="textAreaRight" b="textAreaBottom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25200" bIns="25200" anchor="ctr">
                <a:noAutofit/>
              </a:bodyPr>
              <a:p>
                <a:pPr algn="ctr" defTabSz="457200">
                  <a:lnSpc>
                    <a:spcPct val="100000"/>
                  </a:lnSpc>
                </a:pPr>
                <a:endParaRPr b="0" lang="ru-RU" sz="1800" strike="noStrike" u="none">
                  <a:solidFill>
                    <a:schemeClr val="lt1"/>
                  </a:solidFill>
                  <a:effectLst/>
                  <a:uFillTx/>
                  <a:latin typeface="Gidole"/>
                  <a:ea typeface="Spica Neue"/>
                </a:endParaRPr>
              </a:p>
            </p:txBody>
          </p:sp>
        </p:grpSp>
        <p:sp>
          <p:nvSpPr>
            <p:cNvPr id="239" name="Rectangle: Rounded Corners 6"/>
            <p:cNvSpPr/>
            <p:nvPr/>
          </p:nvSpPr>
          <p:spPr>
            <a:xfrm>
              <a:off x="1945080" y="2176920"/>
              <a:ext cx="7652880" cy="5378040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sp>
          <p:nvSpPr>
            <p:cNvPr id="240" name="Rectangle: Rounded Corners 7"/>
            <p:cNvSpPr/>
            <p:nvPr/>
          </p:nvSpPr>
          <p:spPr>
            <a:xfrm>
              <a:off x="2219760" y="2504880"/>
              <a:ext cx="7103880" cy="3993120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457200">
                <a:lnSpc>
                  <a:spcPct val="100000"/>
                </a:lnSpc>
              </a:pPr>
              <a:endParaRPr b="0" lang="ru-RU" sz="1800" strike="noStrike" u="none">
                <a:solidFill>
                  <a:schemeClr val="lt1"/>
                </a:solidFill>
                <a:effectLst/>
                <a:uFillTx/>
                <a:latin typeface="Gidole"/>
                <a:ea typeface="Spica Neue"/>
              </a:endParaRPr>
            </a:p>
          </p:txBody>
        </p:sp>
        <p:grpSp>
          <p:nvGrpSpPr>
            <p:cNvPr id="241" name="Group 8"/>
            <p:cNvGrpSpPr/>
            <p:nvPr/>
          </p:nvGrpSpPr>
          <p:grpSpPr>
            <a:xfrm>
              <a:off x="1943280" y="2176920"/>
              <a:ext cx="7652880" cy="5378040"/>
              <a:chOff x="1943280" y="2176920"/>
              <a:chExt cx="7652880" cy="5378040"/>
            </a:xfrm>
          </p:grpSpPr>
          <p:sp>
            <p:nvSpPr>
              <p:cNvPr id="242" name="Freeform: Shape 9"/>
              <p:cNvSpPr/>
              <p:nvPr/>
            </p:nvSpPr>
            <p:spPr>
              <a:xfrm>
                <a:off x="1943280" y="6814080"/>
                <a:ext cx="7652880" cy="740880"/>
              </a:xfrm>
              <a:custGeom>
                <a:avLst/>
                <a:gdLst>
                  <a:gd name="textAreaLeft" fmla="*/ 0 w 7652880"/>
                  <a:gd name="textAreaRight" fmla="*/ 7659360 w 7652880"/>
                  <a:gd name="textAreaTop" fmla="*/ 0 h 740880"/>
                  <a:gd name="textAreaBottom" fmla="*/ 747000 h 740880"/>
                  <a:gd name="GluePoint1X" fmla="*/ 0 w 8910056"/>
                  <a:gd name="GluePoint1Y" fmla="*/ 0 h 869754"/>
                  <a:gd name="GluePoint2X" fmla="*/ 8910056 w 8910056"/>
                  <a:gd name="GluePoint2Y" fmla="*/ 0 h 869754"/>
                  <a:gd name="GluePoint3X" fmla="*/ 8910056 w 8910056"/>
                  <a:gd name="GluePoint3Y" fmla="*/ 589186 h 869754"/>
                  <a:gd name="GluePoint4X" fmla="*/ 8629488 w 8910056"/>
                  <a:gd name="GluePoint4Y" fmla="*/ 869754 h 869754"/>
                  <a:gd name="GluePoint5X" fmla="*/ 280568 w 8910056"/>
                  <a:gd name="GluePoint5Y" fmla="*/ 869754 h 869754"/>
                  <a:gd name="GluePoint6X" fmla="*/ 0 w 8910056"/>
                  <a:gd name="GluePoint6Y" fmla="*/ 589186 h 869754"/>
                </a:gdLst>
                <a:ahLst/>
                <a:cxnLst>
                  <a:cxn ang="0">
                    <a:pos x="GluePoint1X" y="GluePoint1Y"/>
                  </a:cxn>
                  <a:cxn ang="0">
                    <a:pos x="GluePoint2X" y="GluePoint2Y"/>
                  </a:cxn>
                  <a:cxn ang="0">
                    <a:pos x="GluePoint3X" y="GluePoint3Y"/>
                  </a:cxn>
                  <a:cxn ang="0">
                    <a:pos x="GluePoint4X" y="GluePoint4Y"/>
                  </a:cxn>
                  <a:cxn ang="0">
                    <a:pos x="GluePoint5X" y="GluePoint5Y"/>
                  </a:cxn>
                  <a:cxn ang="0">
                    <a:pos x="GluePoint6X" y="GluePoint6Y"/>
                  </a:cxn>
                </a:cxnLst>
                <a:rect l="textAreaLeft" t="textAreaTop" r="textAreaRight" b="textAreaBottom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457200">
                  <a:lnSpc>
                    <a:spcPct val="100000"/>
                  </a:lnSpc>
                </a:pPr>
                <a:endParaRPr b="0" lang="ru-RU" sz="1800" strike="noStrike" u="none">
                  <a:solidFill>
                    <a:schemeClr val="lt1"/>
                  </a:solidFill>
                  <a:effectLst/>
                  <a:uFillTx/>
                  <a:latin typeface="Gidole"/>
                  <a:ea typeface="Spica Neue"/>
                </a:endParaRPr>
              </a:p>
            </p:txBody>
          </p:sp>
          <p:sp>
            <p:nvSpPr>
              <p:cNvPr id="243" name="Rectangle: Rounded Corners 10"/>
              <p:cNvSpPr/>
              <p:nvPr/>
            </p:nvSpPr>
            <p:spPr>
              <a:xfrm>
                <a:off x="1943280" y="2176920"/>
                <a:ext cx="7652880" cy="5378040"/>
              </a:xfrm>
              <a:prstGeom prst="roundRect">
                <a:avLst>
                  <a:gd name="adj" fmla="val 4479"/>
                </a:avLst>
              </a:prstGeom>
              <a:noFill/>
              <a:ln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457200">
                  <a:lnSpc>
                    <a:spcPct val="100000"/>
                  </a:lnSpc>
                </a:pPr>
                <a:endParaRPr b="0" lang="ru-RU" sz="1800" strike="noStrike" u="none">
                  <a:solidFill>
                    <a:schemeClr val="lt1"/>
                  </a:solidFill>
                  <a:effectLst/>
                  <a:uFillTx/>
                  <a:latin typeface="Gidole"/>
                  <a:ea typeface="Spica Neue"/>
                </a:endParaRPr>
              </a:p>
            </p:txBody>
          </p:sp>
        </p:grpSp>
      </p:grpSp>
      <p:cxnSp>
        <p:nvCxnSpPr>
          <p:cNvPr id="244" name="Straight Connector 17"/>
          <p:cNvCxnSpPr/>
          <p:nvPr/>
        </p:nvCxnSpPr>
        <p:spPr>
          <a:xfrm>
            <a:off x="11266920" y="5141880"/>
            <a:ext cx="7027560" cy="6480"/>
          </a:xfrm>
          <a:prstGeom prst="straightConnector1">
            <a:avLst/>
          </a:prstGeom>
          <a:ln w="0">
            <a:solidFill>
              <a:srgbClr val="bcbaba"/>
            </a:solidFill>
          </a:ln>
        </p:spPr>
      </p:cxnSp>
      <p:sp>
        <p:nvSpPr>
          <p:cNvPr id="245" name="PlaceHolder 1"/>
          <p:cNvSpPr>
            <a:spLocks noGrp="1"/>
          </p:cNvSpPr>
          <p:nvPr>
            <p:ph type="ftr" idx="23"/>
          </p:nvPr>
        </p:nvSpPr>
        <p:spPr>
          <a:xfrm>
            <a:off x="11169720" y="9615960"/>
            <a:ext cx="6775200" cy="54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Gidole"/>
                <a:ea typeface="Spica Neue"/>
              </a:rPr>
              <a:t>&lt;нижний колонтитул&gt;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sldNum" idx="24"/>
          </p:nvPr>
        </p:nvSpPr>
        <p:spPr>
          <a:xfrm>
            <a:off x="15265440" y="8876880"/>
            <a:ext cx="2705040" cy="1006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445F852-E014-41B3-A3FB-05C859B93418}" type="slidenum">
              <a:rPr b="0" lang="ru-RU" sz="6000" strike="noStrike" u="none">
                <a:solidFill>
                  <a:schemeClr val="dk2">
                    <a:lumMod val="20000"/>
                    <a:lumOff val="80000"/>
                  </a:schemeClr>
                </a:solidFill>
                <a:effectLst/>
                <a:uFillTx/>
                <a:latin typeface="Coo Hew"/>
                <a:ea typeface="Spica Neue"/>
              </a:rPr>
              <a:t>&lt;номер&gt;</a:t>
            </a:fld>
            <a:endParaRPr b="0" lang="ru-RU" sz="6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09" r:id="rId47"/>
    <p:sldLayoutId id="2147483710" r:id="rId48"/>
    <p:sldLayoutId id="2147483711" r:id="rId49"/>
    <p:sldLayoutId id="2147483712" r:id="rId50"/>
    <p:sldLayoutId id="2147483713" r:id="rId51"/>
    <p:sldLayoutId id="2147483714" r:id="rId52"/>
    <p:sldLayoutId id="2147483715" r:id="rId53"/>
    <p:sldLayoutId id="2147483716" r:id="rId54"/>
    <p:sldLayoutId id="2147483717" r:id="rId55"/>
    <p:sldLayoutId id="2147483718" r:id="rId56"/>
    <p:sldLayoutId id="2147483719" r:id="rId57"/>
    <p:sldLayoutId id="2147483720" r:id="rId58"/>
    <p:sldLayoutId id="2147483721" r:id="rId59"/>
    <p:sldLayoutId id="2147483722" r:id="rId60"/>
    <p:sldLayoutId id="2147483723" r:id="rId61"/>
    <p:sldLayoutId id="2147483724" r:id="rId62"/>
    <p:sldLayoutId id="2147483725" r:id="rId63"/>
    <p:sldLayoutId id="2147483726" r:id="rId64"/>
    <p:sldLayoutId id="2147483727" r:id="rId65"/>
    <p:sldLayoutId id="2147483728" r:id="rId66"/>
    <p:sldLayoutId id="2147483729" r:id="rId67"/>
    <p:sldLayoutId id="2147483730" r:id="rId68"/>
    <p:sldLayoutId id="2147483731" r:id="rId69"/>
    <p:sldLayoutId id="2147483732" r:id="rId70"/>
    <p:sldLayoutId id="2147483733" r:id="rId71"/>
    <p:sldLayoutId id="2147483734" r:id="rId72"/>
    <p:sldLayoutId id="2147483735" r:id="rId73"/>
    <p:sldLayoutId id="2147483736" r:id="rId74"/>
    <p:sldLayoutId id="2147483737" r:id="rId75"/>
    <p:sldLayoutId id="2147483738" r:id="rId76"/>
    <p:sldLayoutId id="2147483739" r:id="rId77"/>
    <p:sldLayoutId id="2147483740" r:id="rId78"/>
    <p:sldLayoutId id="2147483741" r:id="rId79"/>
    <p:sldLayoutId id="2147483742" r:id="rId80"/>
    <p:sldLayoutId id="2147483743" r:id="rId81"/>
    <p:sldLayoutId id="2147483744" r:id="rId82"/>
    <p:sldLayoutId id="2147483745" r:id="rId83"/>
    <p:sldLayoutId id="2147483746" r:id="rId84"/>
    <p:sldLayoutId id="2147483747" r:id="rId85"/>
    <p:sldLayoutId id="2147483748" r:id="rId86"/>
    <p:sldLayoutId id="2147483749" r:id="rId87"/>
    <p:sldLayoutId id="2147483750" r:id="rId88"/>
    <p:sldLayoutId id="2147483751" r:id="rId89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09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0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0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0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0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0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0.emf"/><Relationship Id="rId3" Type="http://schemas.openxmlformats.org/officeDocument/2006/relationships/slideLayout" Target="../slideLayouts/slideLayout10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0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0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3.emf"/><Relationship Id="rId3" Type="http://schemas.openxmlformats.org/officeDocument/2006/relationships/slideLayout" Target="../slideLayouts/slideLayout10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3.emf"/><Relationship Id="rId3" Type="http://schemas.openxmlformats.org/officeDocument/2006/relationships/slideLayout" Target="../slideLayouts/slideLayout10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5" name="" descr=""/>
          <p:cNvPicPr/>
          <p:nvPr/>
        </p:nvPicPr>
        <p:blipFill>
          <a:blip r:embed="rId2"/>
          <a:stretch/>
        </p:blipFill>
        <p:spPr>
          <a:xfrm>
            <a:off x="866880" y="1939680"/>
            <a:ext cx="8229960" cy="6196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26" name="Title 1"/>
          <p:cNvSpPr/>
          <p:nvPr/>
        </p:nvSpPr>
        <p:spPr>
          <a:xfrm>
            <a:off x="575280" y="584280"/>
            <a:ext cx="16408800" cy="104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1371240">
              <a:lnSpc>
                <a:spcPct val="90000"/>
              </a:lnSpc>
            </a:pPr>
            <a:r>
              <a:rPr b="0" lang="ru-RU" sz="6000" strike="noStrike" u="none">
                <a:solidFill>
                  <a:srgbClr val="000000"/>
                </a:solidFill>
                <a:effectLst/>
                <a:uFillTx/>
                <a:latin typeface="Comic Sans MS"/>
                <a:ea typeface="Spica Neue Bold"/>
              </a:rPr>
              <a:t>Как работают данные:</a:t>
            </a:r>
            <a:br>
              <a:rPr sz="6000"/>
            </a:br>
            <a:r>
              <a:rPr b="0" lang="ru-RU" sz="6000" strike="noStrike" u="none">
                <a:solidFill>
                  <a:srgbClr val="000000"/>
                </a:solidFill>
                <a:effectLst/>
                <a:uFillTx/>
                <a:latin typeface="Comic Sans MS"/>
                <a:ea typeface="Spica Neue Bold"/>
              </a:rPr>
              <a:t>практические кейсы</a:t>
            </a:r>
            <a:endParaRPr b="0" lang="ru-RU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7" name="Title 2"/>
          <p:cNvSpPr/>
          <p:nvPr/>
        </p:nvSpPr>
        <p:spPr>
          <a:xfrm>
            <a:off x="497520" y="8623440"/>
            <a:ext cx="16408800" cy="104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137124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4600" strike="noStrike" u="none">
                <a:solidFill>
                  <a:srgbClr val="000000"/>
                </a:solidFill>
                <a:effectLst/>
                <a:uFillTx/>
                <a:latin typeface="Comic Sans MS"/>
                <a:ea typeface="Spica Neue"/>
              </a:rPr>
              <a:t>#12 Airflow: </a:t>
            </a:r>
            <a:endParaRPr b="0" lang="ru-RU" sz="4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137124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4600" strike="noStrike" u="none">
                <a:solidFill>
                  <a:srgbClr val="000000"/>
                </a:solidFill>
                <a:effectLst/>
                <a:uFillTx/>
                <a:latin typeface="Comic Sans MS"/>
                <a:ea typeface="Spica Neue"/>
              </a:rPr>
              <a:t>Kafka. Теоретический минимум.</a:t>
            </a:r>
            <a:endParaRPr b="0" lang="ru-RU" sz="4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28" name="" descr=""/>
          <p:cNvPicPr/>
          <p:nvPr/>
        </p:nvPicPr>
        <p:blipFill>
          <a:blip r:embed="rId3"/>
          <a:stretch/>
        </p:blipFill>
        <p:spPr>
          <a:xfrm>
            <a:off x="10549080" y="-1351800"/>
            <a:ext cx="7738200" cy="11636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329" name="" descr=""/>
          <p:cNvPicPr/>
          <p:nvPr/>
        </p:nvPicPr>
        <p:blipFill>
          <a:blip r:embed="rId4"/>
          <a:stretch/>
        </p:blipFill>
        <p:spPr>
          <a:xfrm>
            <a:off x="5001840" y="3379680"/>
            <a:ext cx="2459160" cy="26773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330" name="" descr=""/>
          <p:cNvPicPr/>
          <p:nvPr/>
        </p:nvPicPr>
        <p:blipFill>
          <a:blip r:embed="rId5"/>
          <a:stretch/>
        </p:blipFill>
        <p:spPr>
          <a:xfrm>
            <a:off x="2559240" y="3336120"/>
            <a:ext cx="1996200" cy="2661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advTm="3000" p14:dur="10"/>
    </mc:Choice>
    <mc:Fallback>
      <p:transition advTm="3000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9" name="" descr=""/>
          <p:cNvPicPr/>
          <p:nvPr/>
        </p:nvPicPr>
        <p:blipFill>
          <a:blip r:embed="rId1"/>
          <a:stretch/>
        </p:blipFill>
        <p:spPr>
          <a:xfrm>
            <a:off x="3338280" y="1679400"/>
            <a:ext cx="11544120" cy="5009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90" name="PlaceHolder 9"/>
          <p:cNvSpPr/>
          <p:nvPr/>
        </p:nvSpPr>
        <p:spPr>
          <a:xfrm>
            <a:off x="0" y="207000"/>
            <a:ext cx="1821960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r>
              <a:rPr b="0" lang="en-US" sz="5500" strike="noStrike" u="none">
                <a:solidFill>
                  <a:schemeClr val="dk1"/>
                </a:solidFill>
                <a:effectLst/>
                <a:uFillTx/>
                <a:latin typeface="Arial"/>
                <a:ea typeface="Spica Neue Bold"/>
              </a:rPr>
              <a:t>Kafka — как журнал событий</a:t>
            </a:r>
            <a:endParaRPr b="1" lang="ru-RU" sz="5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91" name=""/>
          <p:cNvSpPr txBox="1"/>
          <p:nvPr/>
        </p:nvSpPr>
        <p:spPr>
          <a:xfrm>
            <a:off x="1265400" y="7034400"/>
            <a:ext cx="16363080" cy="2277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 Надёжно: можно восстановиться после сбоя 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 Удобно: подключи нового consumer’а — он прочитает историю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 Гибко: обрабатывай старые данные новыми способами 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 Анализируй прошлое: как лог событий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92" name=""/>
          <p:cNvSpPr txBox="1"/>
          <p:nvPr/>
        </p:nvSpPr>
        <p:spPr>
          <a:xfrm>
            <a:off x="1555560" y="9563040"/>
            <a:ext cx="16007400" cy="828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600" strike="noStrike" u="none">
                <a:solidFill>
                  <a:srgbClr val="ff4000"/>
                </a:solidFill>
                <a:effectLst/>
                <a:uFillTx/>
                <a:latin typeface="Arial"/>
              </a:rPr>
              <a:t>Kafka — это чёрный ящик. Все события записываются. И ты всегда можешь их переслушать.</a:t>
            </a:r>
            <a:endParaRPr b="1" lang="ru-RU" sz="2600" strike="noStrike" u="none">
              <a:solidFill>
                <a:srgbClr val="ff4000"/>
              </a:solidFill>
              <a:effectLst/>
              <a:uFillTx/>
              <a:latin typeface="Arial"/>
            </a:endParaRPr>
          </a:p>
        </p:txBody>
      </p:sp>
      <p:sp>
        <p:nvSpPr>
          <p:cNvPr id="1393" name=""/>
          <p:cNvSpPr/>
          <p:nvPr/>
        </p:nvSpPr>
        <p:spPr>
          <a:xfrm>
            <a:off x="17876520" y="9720360"/>
            <a:ext cx="48564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408240"/>
              </a:tabLst>
            </a:pPr>
            <a:fld id="{EE52216C-63BE-41E2-A23E-D422E54642EF}" type="slidenum"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Times New Roman"/>
                <a:ea typeface="Spica Neue"/>
              </a:rPr>
              <a:t>&lt;номер&gt;</a:t>
            </a:fld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advTm="3000" p14:dur="10"/>
    </mc:Choice>
    <mc:Fallback>
      <p:transition advTm="3000"/>
    </mc:Fallback>
  </mc:AlternateContent>
  <p:timing>
    <p:tnLst>
      <p:par>
        <p:cTn id="21" dur="indefinite" restart="never" nodeType="tmRoot">
          <p:childTnLst>
            <p:seq>
              <p:cTn id="22" dur="indefinite" nodeType="mainSeq">
                <p:childTnLst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4" name="" descr=""/>
          <p:cNvPicPr/>
          <p:nvPr/>
        </p:nvPicPr>
        <p:blipFill>
          <a:blip r:embed="rId2"/>
          <a:stretch/>
        </p:blipFill>
        <p:spPr>
          <a:xfrm>
            <a:off x="866880" y="1939680"/>
            <a:ext cx="8229960" cy="6196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95" name="Title 4"/>
          <p:cNvSpPr/>
          <p:nvPr/>
        </p:nvSpPr>
        <p:spPr>
          <a:xfrm>
            <a:off x="575280" y="584280"/>
            <a:ext cx="16408800" cy="104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1371240">
              <a:lnSpc>
                <a:spcPct val="90000"/>
              </a:lnSpc>
            </a:pPr>
            <a:r>
              <a:rPr b="0" lang="ru-RU" sz="6000" strike="noStrike" u="none">
                <a:solidFill>
                  <a:srgbClr val="000000"/>
                </a:solidFill>
                <a:effectLst/>
                <a:uFillTx/>
                <a:latin typeface="Comic Sans MS"/>
                <a:ea typeface="Spica Neue Bold"/>
              </a:rPr>
              <a:t>Как работают данные:</a:t>
            </a:r>
            <a:br>
              <a:rPr sz="6000"/>
            </a:br>
            <a:r>
              <a:rPr b="0" lang="ru-RU" sz="6000" strike="noStrike" u="none">
                <a:solidFill>
                  <a:srgbClr val="000000"/>
                </a:solidFill>
                <a:effectLst/>
                <a:uFillTx/>
                <a:latin typeface="Comic Sans MS"/>
                <a:ea typeface="Spica Neue Bold"/>
              </a:rPr>
              <a:t>практические кейсы #12</a:t>
            </a:r>
            <a:endParaRPr b="0" lang="ru-RU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96" name="Title 5"/>
          <p:cNvSpPr/>
          <p:nvPr/>
        </p:nvSpPr>
        <p:spPr>
          <a:xfrm>
            <a:off x="497520" y="8623440"/>
            <a:ext cx="16408800" cy="104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137124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4600" strike="noStrike" u="none">
                <a:solidFill>
                  <a:srgbClr val="000000"/>
                </a:solidFill>
                <a:effectLst/>
                <a:uFillTx/>
                <a:latin typeface="Comic Sans MS"/>
                <a:ea typeface="Spica Neue"/>
              </a:rPr>
              <a:t>Airflow: </a:t>
            </a:r>
            <a:endParaRPr b="0" lang="ru-RU" sz="4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137124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ru-RU" sz="4600" strike="noStrike" u="none">
                <a:solidFill>
                  <a:srgbClr val="000000"/>
                </a:solidFill>
                <a:effectLst/>
                <a:uFillTx/>
                <a:latin typeface="Comic Sans MS"/>
                <a:ea typeface="Spica Neue"/>
              </a:rPr>
              <a:t>Kafka. Теоретический минимум.</a:t>
            </a:r>
            <a:endParaRPr b="0" lang="ru-RU" sz="4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97" name="" descr=""/>
          <p:cNvPicPr/>
          <p:nvPr/>
        </p:nvPicPr>
        <p:blipFill>
          <a:blip r:embed="rId3"/>
          <a:stretch/>
        </p:blipFill>
        <p:spPr>
          <a:xfrm>
            <a:off x="10549080" y="-1351800"/>
            <a:ext cx="7738200" cy="11636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398" name="" descr=""/>
          <p:cNvPicPr/>
          <p:nvPr/>
        </p:nvPicPr>
        <p:blipFill>
          <a:blip r:embed="rId4"/>
          <a:stretch/>
        </p:blipFill>
        <p:spPr>
          <a:xfrm>
            <a:off x="5001840" y="3379680"/>
            <a:ext cx="2459160" cy="26773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399" name="" descr=""/>
          <p:cNvPicPr/>
          <p:nvPr/>
        </p:nvPicPr>
        <p:blipFill>
          <a:blip r:embed="rId5"/>
          <a:stretch/>
        </p:blipFill>
        <p:spPr>
          <a:xfrm>
            <a:off x="2559240" y="3336120"/>
            <a:ext cx="1996200" cy="2661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advTm="3000" p14:dur="10"/>
    </mc:Choice>
    <mc:Fallback>
      <p:transition advTm="3000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PlaceHolder 2"/>
          <p:cNvSpPr/>
          <p:nvPr/>
        </p:nvSpPr>
        <p:spPr>
          <a:xfrm>
            <a:off x="3022560" y="207000"/>
            <a:ext cx="1223856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Arial"/>
                <a:ea typeface="Spica Neue Bold"/>
              </a:rPr>
              <a:t>Почему Kafka?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32" name="" descr=""/>
          <p:cNvPicPr/>
          <p:nvPr/>
        </p:nvPicPr>
        <p:blipFill>
          <a:blip r:embed="rId1"/>
          <a:stretch/>
        </p:blipFill>
        <p:spPr>
          <a:xfrm>
            <a:off x="4713840" y="1740960"/>
            <a:ext cx="8743680" cy="1695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33" name=""/>
          <p:cNvSpPr txBox="1"/>
          <p:nvPr/>
        </p:nvSpPr>
        <p:spPr>
          <a:xfrm>
            <a:off x="696240" y="4632480"/>
            <a:ext cx="16986240" cy="789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 anchorCtr="1">
            <a:spAutoFit/>
          </a:bodyPr>
          <a:p>
            <a:pPr algn="ctr"/>
            <a:r>
              <a:rPr b="1" lang="ru-RU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Что может пойти не так?</a:t>
            </a:r>
            <a:endParaRPr b="0" lang="ru-RU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34" name=""/>
          <p:cNvSpPr txBox="1"/>
          <p:nvPr/>
        </p:nvSpPr>
        <p:spPr>
          <a:xfrm>
            <a:off x="1490040" y="5715360"/>
            <a:ext cx="7815600" cy="1653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❌ Если Б упал — событие потеряно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❌ Нагрузка при повторных попытках (retries)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❌ Сложно отправить одно событие нескольким сервисам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35" name=""/>
          <p:cNvSpPr/>
          <p:nvPr/>
        </p:nvSpPr>
        <p:spPr>
          <a:xfrm>
            <a:off x="17877240" y="9720360"/>
            <a:ext cx="3330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408240"/>
              </a:tabLst>
            </a:pPr>
            <a:fld id="{62CC3B05-619D-4303-A301-77C113081854}" type="slidenum"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Times New Roman"/>
                <a:ea typeface="Spica Neue"/>
              </a:rPr>
              <a:t>&lt;номер&gt;</a:t>
            </a:fld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advTm="3000" p14:dur="10"/>
    </mc:Choice>
    <mc:Fallback>
      <p:transition advTm="3000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" name="PlaceHolder 1"/>
          <p:cNvSpPr/>
          <p:nvPr/>
        </p:nvSpPr>
        <p:spPr>
          <a:xfrm>
            <a:off x="3022560" y="207000"/>
            <a:ext cx="1223856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Arial"/>
                <a:ea typeface="Spica Neue Bold"/>
              </a:rPr>
              <a:t>Почему Kafka?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37" name=""/>
          <p:cNvSpPr/>
          <p:nvPr/>
        </p:nvSpPr>
        <p:spPr>
          <a:xfrm>
            <a:off x="17877240" y="9720360"/>
            <a:ext cx="3330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408240"/>
              </a:tabLst>
            </a:pPr>
            <a:fld id="{272850B9-A5F7-401B-A8F2-15A28E99C569}" type="slidenum"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Times New Roman"/>
                <a:ea typeface="Spica Neue"/>
              </a:rPr>
              <a:t>3</a:t>
            </a:fld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38" name="" descr=""/>
          <p:cNvPicPr/>
          <p:nvPr/>
        </p:nvPicPr>
        <p:blipFill>
          <a:blip r:embed="rId1"/>
          <a:stretch/>
        </p:blipFill>
        <p:spPr>
          <a:xfrm>
            <a:off x="4616280" y="2343600"/>
            <a:ext cx="8743680" cy="2028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39" name=""/>
          <p:cNvSpPr txBox="1"/>
          <p:nvPr/>
        </p:nvSpPr>
        <p:spPr>
          <a:xfrm>
            <a:off x="696240" y="4632480"/>
            <a:ext cx="16986240" cy="789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 anchorCtr="1">
            <a:spAutoFit/>
          </a:bodyPr>
          <a:p>
            <a:pPr algn="ctr"/>
            <a:r>
              <a:rPr b="1" lang="ru-RU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Преимущества:</a:t>
            </a:r>
            <a:endParaRPr b="0" lang="ru-RU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0" name=""/>
          <p:cNvSpPr txBox="1"/>
          <p:nvPr/>
        </p:nvSpPr>
        <p:spPr>
          <a:xfrm>
            <a:off x="1490040" y="5715360"/>
            <a:ext cx="7815600" cy="1965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 Сообщения сохраняются надежно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 Каждый сервис читает в своём темпа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✅ 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Системы независимы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advTm="3000" p14:dur="10"/>
    </mc:Choice>
    <mc:Fallback>
      <p:transition advTm="3000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"/>
          <p:cNvSpPr txBox="1"/>
          <p:nvPr/>
        </p:nvSpPr>
        <p:spPr>
          <a:xfrm>
            <a:off x="641520" y="1705320"/>
            <a:ext cx="7466760" cy="321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Основные понятия: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•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Producer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 — отправляет сообщения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•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Consumer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 — читает сообщения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•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Topic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 — канал (например, orders)</a:t>
            </a:r>
            <a:br>
              <a:rPr sz="2200"/>
            </a:b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•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Partition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— часть топика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•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Offset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— номер сообщения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•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Broker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— сервер Kafka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2" name=""/>
          <p:cNvSpPr/>
          <p:nvPr/>
        </p:nvSpPr>
        <p:spPr>
          <a:xfrm>
            <a:off x="17876880" y="9720360"/>
            <a:ext cx="3330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408240"/>
              </a:tabLst>
            </a:pPr>
            <a:fld id="{AF7D6B88-2292-47E6-9199-A02372E7BF30}" type="slidenum"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Times New Roman"/>
                <a:ea typeface="Spica Neue"/>
              </a:rPr>
              <a:t>&lt;номер&gt;</a:t>
            </a:fld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3" name="PlaceHolder 3"/>
          <p:cNvSpPr/>
          <p:nvPr/>
        </p:nvSpPr>
        <p:spPr>
          <a:xfrm>
            <a:off x="3022560" y="207000"/>
            <a:ext cx="1223856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Arial"/>
                <a:ea typeface="Spica Neue Bold"/>
              </a:rPr>
              <a:t>Основные понятия Kafka 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44" name="" descr=""/>
          <p:cNvPicPr/>
          <p:nvPr/>
        </p:nvPicPr>
        <p:blipFill>
          <a:blip r:embed="rId1"/>
          <a:stretch/>
        </p:blipFill>
        <p:spPr>
          <a:xfrm>
            <a:off x="3337920" y="4650840"/>
            <a:ext cx="11544120" cy="50097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advTm="3000" p14:dur="10"/>
    </mc:Choice>
    <mc:Fallback>
      <p:transition advTm="3000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PlaceHolder 4"/>
          <p:cNvSpPr/>
          <p:nvPr/>
        </p:nvSpPr>
        <p:spPr>
          <a:xfrm>
            <a:off x="0" y="207000"/>
            <a:ext cx="1821960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Arial"/>
                <a:ea typeface="Spica Neue Bold"/>
              </a:rPr>
              <a:t>Producer и Consumer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6" name=""/>
          <p:cNvSpPr txBox="1"/>
          <p:nvPr/>
        </p:nvSpPr>
        <p:spPr>
          <a:xfrm>
            <a:off x="757800" y="1636560"/>
            <a:ext cx="8327880" cy="321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Говорит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Кладёт событие в топик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Ему всё равно, кто читает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7" name=""/>
          <p:cNvSpPr txBox="1"/>
          <p:nvPr/>
        </p:nvSpPr>
        <p:spPr>
          <a:xfrm>
            <a:off x="12421080" y="1814760"/>
            <a:ext cx="2306160" cy="88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Consumer 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8" name=""/>
          <p:cNvSpPr/>
          <p:nvPr/>
        </p:nvSpPr>
        <p:spPr>
          <a:xfrm>
            <a:off x="8881200" y="1917000"/>
            <a:ext cx="122040" cy="7436880"/>
          </a:xfrm>
          <a:prstGeom prst="line">
            <a:avLst/>
          </a:prstGeom>
          <a:ln cap="rnd" w="0">
            <a:solidFill>
              <a:srgbClr val="000000"/>
            </a:solidFill>
            <a:prstDash val="lgDashDot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9" name=""/>
          <p:cNvSpPr txBox="1"/>
          <p:nvPr/>
        </p:nvSpPr>
        <p:spPr>
          <a:xfrm>
            <a:off x="8956800" y="2550600"/>
            <a:ext cx="5826600" cy="1340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Слушает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Сам опрашивает Kafka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Может перечитать с нужного места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0" name=""/>
          <p:cNvSpPr txBox="1"/>
          <p:nvPr/>
        </p:nvSpPr>
        <p:spPr>
          <a:xfrm>
            <a:off x="3413160" y="1837440"/>
            <a:ext cx="1776960" cy="88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Producer</a:t>
            </a:r>
            <a:endParaRPr b="0" lang="ru-RU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1" name=""/>
          <p:cNvSpPr txBox="1"/>
          <p:nvPr/>
        </p:nvSpPr>
        <p:spPr>
          <a:xfrm>
            <a:off x="9057960" y="4337280"/>
            <a:ext cx="8830080" cy="2806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1. «Система аналитики» читает топик </a:t>
            </a:r>
            <a:r>
              <a:rPr b="0" i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orders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, и на основе данных обновляет метрики продаж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624"/>
              </a:spcBef>
              <a:spcAft>
                <a:spcPts val="425"/>
              </a:spcAft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 «Система безопасности» анализирует входы: если много раз с разных IP — блокирует доступ.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624"/>
              </a:spcBef>
              <a:spcAft>
                <a:spcPts val="425"/>
              </a:spcAft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«Сервис рекомендаций» получает событие и начинает собирать персональные подборки.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624"/>
              </a:spcBef>
              <a:spcAft>
                <a:spcPts val="425"/>
              </a:spcAft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Логгер сохраняет событие в централизованное хранилище логов.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  <a:ea typeface="Microsoft YaHei"/>
            </a:endParaRPr>
          </a:p>
        </p:txBody>
      </p:sp>
      <p:sp>
        <p:nvSpPr>
          <p:cNvPr id="1352" name=""/>
          <p:cNvSpPr txBox="1"/>
          <p:nvPr/>
        </p:nvSpPr>
        <p:spPr>
          <a:xfrm>
            <a:off x="9070920" y="3693600"/>
            <a:ext cx="1547640" cy="71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Примеры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3" name=""/>
          <p:cNvSpPr txBox="1"/>
          <p:nvPr/>
        </p:nvSpPr>
        <p:spPr>
          <a:xfrm>
            <a:off x="252000" y="4337280"/>
            <a:ext cx="8830080" cy="25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1.Сервис магазина отправляет событие продажи в топик </a:t>
            </a:r>
            <a:r>
              <a:rPr b="0" i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orders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i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Сервис авторизации отправляет событие в топик user_events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aphicFrame>
        <p:nvGraphicFramePr>
          <p:cNvPr id="1354" name=""/>
          <p:cNvGraphicFramePr/>
          <p:nvPr/>
        </p:nvGraphicFramePr>
        <p:xfrm>
          <a:off x="6184440" y="4784040"/>
          <a:ext cx="6119640" cy="107964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1355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6184440" y="4784040"/>
                    <a:ext cx="6119640" cy="107964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</p:pic>
            </p:oleObj>
          </a:graphicData>
        </a:graphic>
      </p:graphicFrame>
      <p:sp>
        <p:nvSpPr>
          <p:cNvPr id="1356" name=""/>
          <p:cNvSpPr txBox="1"/>
          <p:nvPr/>
        </p:nvSpPr>
        <p:spPr>
          <a:xfrm>
            <a:off x="94320" y="7234920"/>
            <a:ext cx="8532360" cy="1340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Важно: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Producer не должен ничего знать о потребителях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. Он просто говорит: </a:t>
            </a:r>
            <a:r>
              <a:rPr b="0" i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«</a:t>
            </a:r>
            <a:r>
              <a:rPr b="1" i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Я создал событие. Остальное — не моё дело</a:t>
            </a:r>
            <a:r>
              <a:rPr b="0" i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»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. Это и есть 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независимость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.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7" name=""/>
          <p:cNvSpPr txBox="1"/>
          <p:nvPr/>
        </p:nvSpPr>
        <p:spPr>
          <a:xfrm>
            <a:off x="9037800" y="7251840"/>
            <a:ext cx="8901000" cy="2277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Важно: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Если consumer упал — он не пропустит события. Когда поднимется — продолжит с последнего offset’а.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Он может обрабатывать события медленно, быстро, или вообще не запускаться неделю.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  <a:ea typeface="Microsoft YaHei"/>
              </a:rPr>
              <a:t>Можно запустить несколько экземпляров — и они будут читать по очереди (например, для масштабирования).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8" name=""/>
          <p:cNvSpPr txBox="1"/>
          <p:nvPr/>
        </p:nvSpPr>
        <p:spPr>
          <a:xfrm>
            <a:off x="5273640" y="9712800"/>
            <a:ext cx="6883920" cy="403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Producer пишет — consumer читает, когда готов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9" name=""/>
          <p:cNvSpPr txBox="1"/>
          <p:nvPr/>
        </p:nvSpPr>
        <p:spPr>
          <a:xfrm>
            <a:off x="287280" y="3693960"/>
            <a:ext cx="1547640" cy="71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Примеры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0" name=""/>
          <p:cNvSpPr/>
          <p:nvPr/>
        </p:nvSpPr>
        <p:spPr>
          <a:xfrm>
            <a:off x="147960" y="4151880"/>
            <a:ext cx="8667360" cy="299196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1" name=""/>
          <p:cNvSpPr/>
          <p:nvPr/>
        </p:nvSpPr>
        <p:spPr>
          <a:xfrm>
            <a:off x="9003240" y="4151880"/>
            <a:ext cx="9094320" cy="299196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2" name=""/>
          <p:cNvSpPr/>
          <p:nvPr/>
        </p:nvSpPr>
        <p:spPr>
          <a:xfrm>
            <a:off x="147960" y="7211880"/>
            <a:ext cx="8667360" cy="2447280"/>
          </a:xfrm>
          <a:prstGeom prst="rect">
            <a:avLst/>
          </a:prstGeom>
          <a:noFill/>
          <a:ln w="0">
            <a:solidFill>
              <a:srgbClr val="ff4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3" name=""/>
          <p:cNvSpPr/>
          <p:nvPr/>
        </p:nvSpPr>
        <p:spPr>
          <a:xfrm>
            <a:off x="9039960" y="7211880"/>
            <a:ext cx="9069840" cy="2447280"/>
          </a:xfrm>
          <a:prstGeom prst="rect">
            <a:avLst/>
          </a:prstGeom>
          <a:noFill/>
          <a:ln w="0">
            <a:solidFill>
              <a:srgbClr val="ff4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4" name=""/>
          <p:cNvSpPr/>
          <p:nvPr/>
        </p:nvSpPr>
        <p:spPr>
          <a:xfrm>
            <a:off x="17876520" y="9720360"/>
            <a:ext cx="3330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408240"/>
              </a:tabLst>
            </a:pPr>
            <a:fld id="{BD9288C8-F576-451B-8CAE-3A52E2F649E6}" type="slidenum"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Times New Roman"/>
                <a:ea typeface="Spica Neue"/>
              </a:rPr>
              <a:t>&lt;номер&gt;</a:t>
            </a:fld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advTm="3000" p14:dur="10"/>
    </mc:Choice>
    <mc:Fallback>
      <p:transition advTm="3000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PlaceHolder 5"/>
          <p:cNvSpPr/>
          <p:nvPr/>
        </p:nvSpPr>
        <p:spPr>
          <a:xfrm>
            <a:off x="0" y="207000"/>
            <a:ext cx="1821960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Arial"/>
                <a:ea typeface="Spica Neue Bold"/>
              </a:rPr>
              <a:t>Kafka Message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66" name="" descr=""/>
          <p:cNvPicPr/>
          <p:nvPr/>
        </p:nvPicPr>
        <p:blipFill>
          <a:blip r:embed="rId1"/>
          <a:stretch/>
        </p:blipFill>
        <p:spPr>
          <a:xfrm>
            <a:off x="1908000" y="2107800"/>
            <a:ext cx="11858400" cy="43812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67" name=""/>
          <p:cNvSpPr txBox="1"/>
          <p:nvPr/>
        </p:nvSpPr>
        <p:spPr>
          <a:xfrm>
            <a:off x="1889280" y="6806520"/>
            <a:ext cx="15121440" cy="3043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Почему headers лучше, чем класть всё в value?</a:t>
            </a:r>
            <a:endParaRPr b="1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Тело сообщения (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value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) остаётся "чистым" — только бизнес-данные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Можно менять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headers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, не затрагивая схему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value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Легко подключить к системам мониторинга, аудита, безопасности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8" name=""/>
          <p:cNvSpPr/>
          <p:nvPr/>
        </p:nvSpPr>
        <p:spPr>
          <a:xfrm>
            <a:off x="17876520" y="9720360"/>
            <a:ext cx="3330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408240"/>
              </a:tabLst>
            </a:pPr>
            <a:fld id="{E4C2EA71-ECCC-473E-913B-B824D614AD41}" type="slidenum"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Times New Roman"/>
                <a:ea typeface="Spica Neue"/>
              </a:rPr>
              <a:t>&lt;номер&gt;</a:t>
            </a:fld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advTm="3000" p14:dur="10"/>
    </mc:Choice>
    <mc:Fallback>
      <p:transition advTm="3000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PlaceHolder 6"/>
          <p:cNvSpPr/>
          <p:nvPr/>
        </p:nvSpPr>
        <p:spPr>
          <a:xfrm>
            <a:off x="0" y="207000"/>
            <a:ext cx="1821960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Arial"/>
                <a:ea typeface="Spica Neue Bold"/>
              </a:rPr>
              <a:t>Topic и Parition</a:t>
            </a: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70" name="" descr=""/>
          <p:cNvPicPr/>
          <p:nvPr/>
        </p:nvPicPr>
        <p:blipFill>
          <a:blip r:embed="rId1"/>
          <a:stretch/>
        </p:blipFill>
        <p:spPr>
          <a:xfrm>
            <a:off x="5069160" y="1575360"/>
            <a:ext cx="8229240" cy="6190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71" name=""/>
          <p:cNvSpPr/>
          <p:nvPr/>
        </p:nvSpPr>
        <p:spPr>
          <a:xfrm>
            <a:off x="17876520" y="9720360"/>
            <a:ext cx="3330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408240"/>
              </a:tabLst>
            </a:pPr>
            <a:fld id="{773A54B9-E18B-4599-8344-206B007E27B6}" type="slidenum"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Times New Roman"/>
                <a:ea typeface="Spica Neue"/>
              </a:rPr>
              <a:t>&lt;номер&gt;</a:t>
            </a:fld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2" name=""/>
          <p:cNvSpPr txBox="1"/>
          <p:nvPr/>
        </p:nvSpPr>
        <p:spPr>
          <a:xfrm>
            <a:off x="5729040" y="8007840"/>
            <a:ext cx="7932960" cy="2590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❗️ 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Порядок только внутри партиции!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🔑 Ключ (key) определяет, куда попадёт сообщение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advTm="3000" p14:dur="10"/>
    </mc:Choice>
    <mc:Fallback>
      <p:transition advTm="3000"/>
    </mc:Fallback>
  </mc:AlternateContent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PlaceHolder 7"/>
          <p:cNvSpPr/>
          <p:nvPr/>
        </p:nvSpPr>
        <p:spPr>
          <a:xfrm>
            <a:off x="0" y="207000"/>
            <a:ext cx="1821960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r>
              <a:rPr b="0" lang="en-US" sz="5400" strike="noStrike" u="none">
                <a:solidFill>
                  <a:schemeClr val="dk1"/>
                </a:solidFill>
                <a:effectLst/>
                <a:uFillTx/>
                <a:latin typeface="Arial"/>
                <a:ea typeface="Spica Neue Bold"/>
              </a:rPr>
              <a:t>Offset — где ты остановился в потоке событий?</a:t>
            </a:r>
            <a:endParaRPr b="1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endParaRPr b="0" lang="ru-RU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aphicFrame>
        <p:nvGraphicFramePr>
          <p:cNvPr id="1374" name=""/>
          <p:cNvGraphicFramePr/>
          <p:nvPr/>
        </p:nvGraphicFramePr>
        <p:xfrm>
          <a:off x="6130080" y="4872600"/>
          <a:ext cx="6117840" cy="327168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1375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6130080" y="4872600"/>
                    <a:ext cx="6117840" cy="327168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</p:pic>
            </p:oleObj>
          </a:graphicData>
        </a:graphic>
      </p:graphicFrame>
      <p:sp>
        <p:nvSpPr>
          <p:cNvPr id="1376" name=""/>
          <p:cNvSpPr txBox="1"/>
          <p:nvPr/>
        </p:nvSpPr>
        <p:spPr>
          <a:xfrm>
            <a:off x="1695240" y="2272680"/>
            <a:ext cx="10485720" cy="2277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Партиция 0, топика 'orders'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├── offset=100 → { key: "order_1", value: {...}, headers: [...], timestamp: "..." }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├── offset=101 → { key: "order_2", value: {...}, headers: [...], timestamp: "..." }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└── offset=102 → { key: "order_1", value: {...}, headers: [...], timestamp: "..." }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7" name=""/>
          <p:cNvSpPr txBox="1"/>
          <p:nvPr/>
        </p:nvSpPr>
        <p:spPr>
          <a:xfrm>
            <a:off x="1821240" y="5442840"/>
            <a:ext cx="13369320" cy="2277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Offset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- это мощнейшая фича Kafka: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 Можно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перечитывать события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— например, для переобработки данных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br>
              <a:rPr sz="2200"/>
            </a:b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 Можно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начать с самого начала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— чтобы новый сервис увидел всю историю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br>
              <a:rPr sz="2200"/>
            </a:b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✅ Можно 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запустить тестовую копию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без влияния на основной процесс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8" name=""/>
          <p:cNvSpPr/>
          <p:nvPr/>
        </p:nvSpPr>
        <p:spPr>
          <a:xfrm>
            <a:off x="17876520" y="9720360"/>
            <a:ext cx="3330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408240"/>
              </a:tabLst>
            </a:pPr>
            <a:fld id="{FADF4284-38B5-439A-961E-32ECEB37C0A1}" type="slidenum"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Times New Roman"/>
                <a:ea typeface="Spica Neue"/>
              </a:rPr>
              <a:t>&lt;номер&gt;</a:t>
            </a:fld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advTm="3000" p14:dur="10"/>
    </mc:Choice>
    <mc:Fallback>
      <p:transition advTm="3000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PlaceHolder 8"/>
          <p:cNvSpPr/>
          <p:nvPr/>
        </p:nvSpPr>
        <p:spPr>
          <a:xfrm>
            <a:off x="0" y="207000"/>
            <a:ext cx="1821960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tabLst>
                <a:tab algn="l" pos="408240"/>
              </a:tabLst>
            </a:pPr>
            <a:r>
              <a:rPr b="0" lang="en-US" sz="5500" strike="noStrike" u="none">
                <a:solidFill>
                  <a:schemeClr val="dk1"/>
                </a:solidFill>
                <a:effectLst/>
                <a:uFillTx/>
                <a:latin typeface="Arial"/>
                <a:ea typeface="Spica Neue Bold"/>
              </a:rPr>
              <a:t>Kafka — как журнал событий</a:t>
            </a:r>
            <a:endParaRPr b="1" lang="ru-RU" sz="5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aphicFrame>
        <p:nvGraphicFramePr>
          <p:cNvPr id="1380" name=""/>
          <p:cNvGraphicFramePr/>
          <p:nvPr/>
        </p:nvGraphicFramePr>
        <p:xfrm>
          <a:off x="6130080" y="4872600"/>
          <a:ext cx="6117840" cy="327168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1381" name="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6130080" y="4872600"/>
                    <a:ext cx="6117840" cy="3271680"/>
                  </a:xfrm>
                  <a:prstGeom prst="rect">
                    <a:avLst/>
                  </a:prstGeom>
                  <a:noFill/>
                  <a:ln w="0">
                    <a:noFill/>
                  </a:ln>
                </p:spPr>
              </p:pic>
            </p:oleObj>
          </a:graphicData>
        </a:graphic>
      </p:graphicFrame>
      <p:sp>
        <p:nvSpPr>
          <p:cNvPr id="1382" name=""/>
          <p:cNvSpPr txBox="1"/>
          <p:nvPr/>
        </p:nvSpPr>
        <p:spPr>
          <a:xfrm>
            <a:off x="1208520" y="1604520"/>
            <a:ext cx="15808680" cy="1466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Kafka — это не про "считали с очереди и забыли".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Это про: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«записал и сохранил, на случай если снова понадобится».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3" name=""/>
          <p:cNvSpPr/>
          <p:nvPr/>
        </p:nvSpPr>
        <p:spPr>
          <a:xfrm>
            <a:off x="17876520" y="9720360"/>
            <a:ext cx="48492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408240"/>
              </a:tabLst>
            </a:pPr>
            <a:fld id="{9C7C9EEB-7CB1-4617-AB97-C7E67716E371}" type="slidenum">
              <a:rPr b="0" lang="ru-RU" sz="2400" strike="noStrike" u="none">
                <a:solidFill>
                  <a:srgbClr val="000000"/>
                </a:solidFill>
                <a:effectLst/>
                <a:uFillTx/>
                <a:latin typeface="Times New Roman"/>
                <a:ea typeface="Spica Neue"/>
              </a:rPr>
              <a:t>&lt;номер&gt;</a:t>
            </a:fld>
            <a:endParaRPr b="0" lang="ru-RU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4" name=""/>
          <p:cNvSpPr txBox="1"/>
          <p:nvPr/>
        </p:nvSpPr>
        <p:spPr>
          <a:xfrm>
            <a:off x="1168560" y="3531960"/>
            <a:ext cx="11569320" cy="1340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Каждое сообщение пишется в лог-файл на диск: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[ offset 0 ] → сообщение 1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[ offset 1 ] → сообщение 2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[ offset 2 ] → сообщение 3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5" name=""/>
          <p:cNvSpPr/>
          <p:nvPr/>
        </p:nvSpPr>
        <p:spPr>
          <a:xfrm>
            <a:off x="1072080" y="3355920"/>
            <a:ext cx="15930720" cy="170532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6" name=""/>
          <p:cNvSpPr txBox="1"/>
          <p:nvPr/>
        </p:nvSpPr>
        <p:spPr>
          <a:xfrm>
            <a:off x="1176480" y="5300640"/>
            <a:ext cx="15926040" cy="2049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Сколько хранится? 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Kafka 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не удаляет сообщения сразу после чтения. Вместо этого она хранит их в течение определённого времени или до достижения лимита по объёму диска.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Когда один из этих лимитов достигнут — старые сообщения удаляются (</a:t>
            </a:r>
            <a:r>
              <a:rPr b="1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retention policy</a:t>
            </a:r>
            <a:r>
              <a:rPr b="0" lang="ru-RU" sz="2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).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7" name=""/>
          <p:cNvSpPr txBox="1"/>
          <p:nvPr/>
        </p:nvSpPr>
        <p:spPr>
          <a:xfrm>
            <a:off x="1282320" y="7599960"/>
            <a:ext cx="14154480" cy="2277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1" lang="ru-RU" sz="2200" strike="noStrike" u="none">
                <a:solidFill>
                  <a:srgbClr val="0f1115"/>
                </a:solidFill>
                <a:effectLst/>
                <a:uFillTx/>
                <a:latin typeface="Arial"/>
                <a:ea typeface="Menlo;Monaco"/>
              </a:rPr>
              <a:t>retention.ms</a:t>
            </a:r>
            <a:r>
              <a:rPr b="0" lang="ru-RU" sz="2200" strike="noStrike" u="none">
                <a:solidFill>
                  <a:srgbClr val="0f1115"/>
                </a:solidFill>
                <a:effectLst/>
                <a:uFillTx/>
                <a:latin typeface="Arial"/>
              </a:rPr>
              <a:t> : Время (в миллисекундах), в течение которого сообщение будет храниться в логе, прежде чем оно будет удалено. 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ru-RU" sz="2200" strike="noStrike" u="none">
                <a:solidFill>
                  <a:srgbClr val="0f1115"/>
                </a:solidFill>
                <a:effectLst/>
                <a:uFillTx/>
                <a:latin typeface="Arial"/>
                <a:ea typeface="Menlo;Monaco"/>
              </a:rPr>
              <a:t>retention.bytes</a:t>
            </a:r>
            <a:r>
              <a:rPr b="0" lang="ru-RU" sz="2200" strike="noStrike" u="none">
                <a:solidFill>
                  <a:srgbClr val="0f1115"/>
                </a:solidFill>
                <a:effectLst/>
                <a:uFillTx/>
                <a:latin typeface="Arial"/>
              </a:rPr>
              <a:t> : Максимальный общий размер (в байтах), который лог-сегмент топика может достичь перед удалением старых сообщений. 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1" lang="ru-RU" sz="2200" strike="noStrike" u="none">
                <a:solidFill>
                  <a:srgbClr val="0f1115"/>
                </a:solidFill>
                <a:effectLst/>
                <a:uFillTx/>
                <a:latin typeface="Arial"/>
              </a:rPr>
              <a:t>Важно:</a:t>
            </a:r>
            <a:r>
              <a:rPr b="0" lang="ru-RU" sz="2200" strike="noStrike" u="none">
                <a:solidFill>
                  <a:srgbClr val="0f1115"/>
                </a:solidFill>
                <a:effectLst/>
                <a:uFillTx/>
                <a:latin typeface="Arial"/>
              </a:rPr>
              <a:t> Оба параметра являются </a:t>
            </a:r>
            <a:r>
              <a:rPr b="1" lang="ru-RU" sz="2200" strike="noStrike" u="none">
                <a:solidFill>
                  <a:srgbClr val="0f1115"/>
                </a:solidFill>
                <a:effectLst/>
                <a:uFillTx/>
                <a:latin typeface="Arial"/>
              </a:rPr>
              <a:t>"или"</a:t>
            </a:r>
            <a:r>
              <a:rPr b="0" lang="ru-RU" sz="2200" strike="noStrike" u="none">
                <a:solidFill>
                  <a:srgbClr val="0f1115"/>
                </a:solidFill>
                <a:effectLst/>
                <a:uFillTx/>
                <a:latin typeface="Arial"/>
              </a:rPr>
              <a:t> (OR). Это означает, что Kafka удалит старые сообщения, как только будет достигнут </a:t>
            </a:r>
            <a:r>
              <a:rPr b="1" lang="ru-RU" sz="2200" strike="noStrike" u="none">
                <a:solidFill>
                  <a:srgbClr val="0f1115"/>
                </a:solidFill>
                <a:effectLst/>
                <a:uFillTx/>
                <a:latin typeface="Arial"/>
              </a:rPr>
              <a:t>ЛЮБОЙ</a:t>
            </a:r>
            <a:r>
              <a:rPr b="0" lang="ru-RU" sz="2200" strike="noStrike" u="none">
                <a:solidFill>
                  <a:srgbClr val="0f1115"/>
                </a:solidFill>
                <a:effectLst/>
                <a:uFillTx/>
                <a:latin typeface="Arial"/>
              </a:rPr>
              <a:t> из этих лимитов.</a:t>
            </a:r>
            <a:endParaRPr b="0" lang="ru-RU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8" name=""/>
          <p:cNvSpPr/>
          <p:nvPr/>
        </p:nvSpPr>
        <p:spPr>
          <a:xfrm>
            <a:off x="1072080" y="7603920"/>
            <a:ext cx="15930720" cy="2418480"/>
          </a:xfrm>
          <a:prstGeom prst="rect">
            <a:avLst/>
          </a:prstGeom>
          <a:noFill/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advTm="3000" p14:dur="10"/>
    </mc:Choice>
    <mc:Fallback>
      <p:transition advTm="3000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ontents">
  <a:themeElements>
    <a:clrScheme name="Polaris">
      <a:dk1>
        <a:srgbClr val="3c3c3c"/>
      </a:dk1>
      <a:lt1>
        <a:srgbClr val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 pitchFamily="0" charset="1"/>
        <a:ea typeface="Spica Neue Bold" pitchFamily="0" charset="1"/>
        <a:cs typeface=""/>
      </a:majorFont>
      <a:minorFont>
        <a:latin typeface="Gidole" pitchFamily="0" charset="1"/>
        <a:ea typeface="Spica Neue" pitchFamily="0" charset="1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ntents">
  <a:themeElements>
    <a:clrScheme name="Polaris">
      <a:dk1>
        <a:srgbClr val="3c3c3c"/>
      </a:dk1>
      <a:lt1>
        <a:srgbClr val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 pitchFamily="0" charset="1"/>
        <a:ea typeface="Spica Neue Bold" pitchFamily="0" charset="1"/>
        <a:cs typeface=""/>
      </a:majorFont>
      <a:minorFont>
        <a:latin typeface="Gidole" pitchFamily="0" charset="1"/>
        <a:ea typeface="Spica Neue" pitchFamily="0" charset="1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ntents">
  <a:themeElements>
    <a:clrScheme name="Polaris">
      <a:dk1>
        <a:srgbClr val="3c3c3c"/>
      </a:dk1>
      <a:lt1>
        <a:srgbClr val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 pitchFamily="0" charset="1"/>
        <a:ea typeface="Spica Neue Bold" pitchFamily="0" charset="1"/>
        <a:cs typeface=""/>
      </a:majorFont>
      <a:minorFont>
        <a:latin typeface="Gidole" pitchFamily="0" charset="1"/>
        <a:ea typeface="Spica Neue" pitchFamily="0" charset="1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ontents">
  <a:themeElements>
    <a:clrScheme name="Polaris">
      <a:dk1>
        <a:srgbClr val="3c3c3c"/>
      </a:dk1>
      <a:lt1>
        <a:srgbClr val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 pitchFamily="0" charset="1"/>
        <a:ea typeface="Spica Neue Bold" pitchFamily="0" charset="1"/>
        <a:cs typeface=""/>
      </a:majorFont>
      <a:minorFont>
        <a:latin typeface="Gidole" pitchFamily="0" charset="1"/>
        <a:ea typeface="Spica Neue" pitchFamily="0" charset="1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No Footer">
  <a:themeElements>
    <a:clrScheme name="Minimal">
      <a:dk1>
        <a:srgbClr val="3c3c3c"/>
      </a:dk1>
      <a:lt1>
        <a:srgbClr val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 pitchFamily="0" charset="1"/>
        <a:ea typeface="Spica Neue Bold" pitchFamily="0" charset="1"/>
        <a:cs typeface=""/>
      </a:majorFont>
      <a:minorFont>
        <a:latin typeface="Gidole" pitchFamily="0" charset="1"/>
        <a:ea typeface="Spica Neue" pitchFamily="0" charset="1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ontents">
  <a:themeElements>
    <a:clrScheme name="Polaris">
      <a:dk1>
        <a:srgbClr val="3c3c3c"/>
      </a:dk1>
      <a:lt1>
        <a:srgbClr val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 pitchFamily="0" charset="1"/>
        <a:ea typeface="Spica Neue Bold" pitchFamily="0" charset="1"/>
        <a:cs typeface=""/>
      </a:majorFont>
      <a:minorFont>
        <a:latin typeface="Gidole" pitchFamily="0" charset="1"/>
        <a:ea typeface="Spica Neue" pitchFamily="0" charset="1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ontents">
  <a:themeElements>
    <a:clrScheme name="Polaris">
      <a:dk1>
        <a:srgbClr val="3c3c3c"/>
      </a:dk1>
      <a:lt1>
        <a:srgbClr val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 pitchFamily="0" charset="1"/>
        <a:ea typeface="Spica Neue Bold" pitchFamily="0" charset="1"/>
        <a:cs typeface=""/>
      </a:majorFont>
      <a:minorFont>
        <a:latin typeface="Gidole" pitchFamily="0" charset="1"/>
        <a:ea typeface="Spica Neue" pitchFamily="0" charset="1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20018</TotalTime>
  <Application>LibreOffice/25.2.5.2$Windows_X86_64 LibreOffice_project/03d19516eb2e1dd5d4ccd751a0d6f35f35e08022</Application>
  <AppVersion>15.0000</AppVersion>
  <Words>7733</Words>
  <Paragraphs>919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2016-10-08T14:15:50Z</dcterms:created>
  <dc:creator>Jun Akizaki</dc:creator>
  <dc:description/>
  <dc:language>ru-RU</dc:language>
  <cp:lastModifiedBy/>
  <dcterms:modified xsi:type="dcterms:W3CDTF">2025-09-14T11:49:02Z</dcterms:modified>
  <cp:revision>292</cp:revision>
  <dc:subject/>
  <dc:title>Polaris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PresentationFormat">
    <vt:lpwstr>Custom</vt:lpwstr>
  </property>
  <property fmtid="{D5CDD505-2E9C-101B-9397-08002B2CF9AE}" pid="4" name="Slides">
    <vt:i4>114</vt:i4>
  </property>
</Properties>
</file>